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2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8" r:id="rId3"/>
    <p:sldId id="260" r:id="rId4"/>
    <p:sldId id="311" r:id="rId5"/>
    <p:sldId id="319" r:id="rId6"/>
    <p:sldId id="312" r:id="rId7"/>
    <p:sldId id="313" r:id="rId8"/>
    <p:sldId id="320" r:id="rId9"/>
    <p:sldId id="318" r:id="rId10"/>
    <p:sldId id="315" r:id="rId11"/>
    <p:sldId id="316" r:id="rId12"/>
    <p:sldId id="326" r:id="rId13"/>
    <p:sldId id="321" r:id="rId14"/>
    <p:sldId id="266" r:id="rId15"/>
    <p:sldId id="323" r:id="rId16"/>
    <p:sldId id="324" r:id="rId17"/>
    <p:sldId id="327" r:id="rId18"/>
    <p:sldId id="328" r:id="rId19"/>
    <p:sldId id="330" r:id="rId20"/>
    <p:sldId id="331" r:id="rId21"/>
    <p:sldId id="332" r:id="rId22"/>
    <p:sldId id="333" r:id="rId23"/>
    <p:sldId id="334" r:id="rId24"/>
    <p:sldId id="335" r:id="rId25"/>
    <p:sldId id="322" r:id="rId26"/>
    <p:sldId id="259" r:id="rId27"/>
    <p:sldId id="329" r:id="rId28"/>
  </p:sldIdLst>
  <p:sldSz cx="9144000" cy="5143500" type="screen16x9"/>
  <p:notesSz cx="6858000" cy="9144000"/>
  <p:embeddedFontLst>
    <p:embeddedFont>
      <p:font typeface="Anaheim" panose="020B0604020202020204" charset="0"/>
      <p:regular r:id="rId31"/>
    </p:embeddedFont>
    <p:embeddedFont>
      <p:font typeface="Bebas Neue" panose="020B0606020202050201" pitchFamily="34" charset="0"/>
      <p:regular r:id="rId32"/>
    </p:embeddedFont>
    <p:embeddedFont>
      <p:font typeface="Montserrat Medium" panose="00000600000000000000" pitchFamily="2" charset="0"/>
      <p:regular r:id="rId33"/>
      <p:bold r:id="rId34"/>
      <p:italic r:id="rId35"/>
      <p:boldItalic r:id="rId36"/>
    </p:embeddedFont>
    <p:embeddedFont>
      <p:font typeface="Nunito Light" panose="020F0502020204030204" pitchFamily="2" charset="0"/>
      <p:regular r:id="rId37"/>
      <p:italic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Poppins Medium" panose="00000600000000000000" pitchFamily="2" charset="0"/>
      <p:regular r:id="rId43"/>
      <p:bold r:id="rId44"/>
      <p:italic r:id="rId45"/>
      <p:boldItalic r:id="rId46"/>
    </p:embeddedFont>
    <p:embeddedFont>
      <p:font typeface="Raleway" panose="020F0502020204030204" pitchFamily="2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97B9EC-B8A7-44B0-B8AA-99DA5D8BECB0}">
  <a:tblStyle styleId="{5C97B9EC-B8A7-44B0-B8AA-99DA5D8BEC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3EC17FA-CFA1-48F4-BE95-F57ED027E97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38" y="75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0B59FF7-C854-F338-4D66-4AA5F221532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8B8D7-E653-F718-D850-5A8D265F66A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C96A9F-C471-4842-B060-68BC6AEA2CD7}" type="datetimeFigureOut">
              <a:rPr lang="fr-FR" smtClean="0"/>
              <a:t>12/01/2024</a:t>
            </a:fld>
            <a:endParaRPr lang="fr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7CF82-9D70-8E4D-8FA3-41485E7E40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87571-4B87-E2B1-D65E-4C0B0BAC6EE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E0FD22-421E-407B-A3D3-0B89EF6D95D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08161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014420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0135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045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6683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75243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4022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18393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20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 dirty="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1526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9910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0261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8874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031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1422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1511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771775" y="1063025"/>
            <a:ext cx="5600400" cy="22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71600" y="3654409"/>
            <a:ext cx="64008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/>
          <p:nvPr/>
        </p:nvSpPr>
        <p:spPr>
          <a:xfrm>
            <a:off x="1468553" y="4401240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" name="Google Shape;14;p2"/>
          <p:cNvSpPr/>
          <p:nvPr/>
        </p:nvSpPr>
        <p:spPr>
          <a:xfrm rot="10800000">
            <a:off x="5511775" y="-38564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5" name="Google Shape;15;p2"/>
          <p:cNvSpPr/>
          <p:nvPr/>
        </p:nvSpPr>
        <p:spPr>
          <a:xfrm>
            <a:off x="8703062" y="16336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25"/>
          <p:cNvSpPr txBox="1">
            <a:spLocks noGrp="1"/>
          </p:cNvSpPr>
          <p:nvPr>
            <p:ph type="subTitle" idx="1"/>
          </p:nvPr>
        </p:nvSpPr>
        <p:spPr>
          <a:xfrm>
            <a:off x="1444575" y="1865376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subTitle" idx="2"/>
          </p:nvPr>
        </p:nvSpPr>
        <p:spPr>
          <a:xfrm>
            <a:off x="5486251" y="1865376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5"/>
          <p:cNvSpPr txBox="1">
            <a:spLocks noGrp="1"/>
          </p:cNvSpPr>
          <p:nvPr>
            <p:ph type="subTitle" idx="3"/>
          </p:nvPr>
        </p:nvSpPr>
        <p:spPr>
          <a:xfrm>
            <a:off x="1444574" y="3689607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5"/>
          <p:cNvSpPr txBox="1">
            <a:spLocks noGrp="1"/>
          </p:cNvSpPr>
          <p:nvPr>
            <p:ph type="subTitle" idx="4"/>
          </p:nvPr>
        </p:nvSpPr>
        <p:spPr>
          <a:xfrm>
            <a:off x="5486251" y="3689607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5"/>
          <p:cNvSpPr txBox="1">
            <a:spLocks noGrp="1"/>
          </p:cNvSpPr>
          <p:nvPr>
            <p:ph type="subTitle" idx="5"/>
          </p:nvPr>
        </p:nvSpPr>
        <p:spPr>
          <a:xfrm>
            <a:off x="1444575" y="1316713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8" name="Google Shape;208;p25"/>
          <p:cNvSpPr txBox="1">
            <a:spLocks noGrp="1"/>
          </p:cNvSpPr>
          <p:nvPr>
            <p:ph type="subTitle" idx="6"/>
          </p:nvPr>
        </p:nvSpPr>
        <p:spPr>
          <a:xfrm>
            <a:off x="1444574" y="3138736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09" name="Google Shape;209;p25"/>
          <p:cNvSpPr txBox="1">
            <a:spLocks noGrp="1"/>
          </p:cNvSpPr>
          <p:nvPr>
            <p:ph type="subTitle" idx="7"/>
          </p:nvPr>
        </p:nvSpPr>
        <p:spPr>
          <a:xfrm>
            <a:off x="5486249" y="1316725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0" name="Google Shape;210;p25"/>
          <p:cNvSpPr txBox="1">
            <a:spLocks noGrp="1"/>
          </p:cNvSpPr>
          <p:nvPr>
            <p:ph type="subTitle" idx="8"/>
          </p:nvPr>
        </p:nvSpPr>
        <p:spPr>
          <a:xfrm>
            <a:off x="5486250" y="3138736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11" name="Google Shape;21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8431667" y="36896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5"/>
          <p:cNvSpPr/>
          <p:nvPr/>
        </p:nvSpPr>
        <p:spPr>
          <a:xfrm flipH="1">
            <a:off x="8203062" y="4916624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25"/>
          <p:cNvSpPr/>
          <p:nvPr/>
        </p:nvSpPr>
        <p:spPr>
          <a:xfrm>
            <a:off x="-599423" y="1782058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subTitle" idx="1"/>
          </p:nvPr>
        </p:nvSpPr>
        <p:spPr>
          <a:xfrm>
            <a:off x="713225" y="186537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ubTitle" idx="2"/>
          </p:nvPr>
        </p:nvSpPr>
        <p:spPr>
          <a:xfrm>
            <a:off x="3407700" y="186537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ubTitle" idx="3"/>
          </p:nvPr>
        </p:nvSpPr>
        <p:spPr>
          <a:xfrm>
            <a:off x="713225" y="3689607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ubTitle" idx="4"/>
          </p:nvPr>
        </p:nvSpPr>
        <p:spPr>
          <a:xfrm>
            <a:off x="3407675" y="3689607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27"/>
          <p:cNvSpPr txBox="1">
            <a:spLocks noGrp="1"/>
          </p:cNvSpPr>
          <p:nvPr>
            <p:ph type="subTitle" idx="5"/>
          </p:nvPr>
        </p:nvSpPr>
        <p:spPr>
          <a:xfrm>
            <a:off x="6102175" y="1865376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27"/>
          <p:cNvSpPr txBox="1">
            <a:spLocks noGrp="1"/>
          </p:cNvSpPr>
          <p:nvPr>
            <p:ph type="subTitle" idx="6"/>
          </p:nvPr>
        </p:nvSpPr>
        <p:spPr>
          <a:xfrm>
            <a:off x="6102176" y="3689607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7"/>
          <p:cNvSpPr txBox="1">
            <a:spLocks noGrp="1"/>
          </p:cNvSpPr>
          <p:nvPr>
            <p:ph type="subTitle" idx="7"/>
          </p:nvPr>
        </p:nvSpPr>
        <p:spPr>
          <a:xfrm>
            <a:off x="713225" y="1316725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39" name="Google Shape;239;p27"/>
          <p:cNvSpPr txBox="1">
            <a:spLocks noGrp="1"/>
          </p:cNvSpPr>
          <p:nvPr>
            <p:ph type="subTitle" idx="8"/>
          </p:nvPr>
        </p:nvSpPr>
        <p:spPr>
          <a:xfrm>
            <a:off x="3407700" y="1316725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0" name="Google Shape;240;p27"/>
          <p:cNvSpPr txBox="1">
            <a:spLocks noGrp="1"/>
          </p:cNvSpPr>
          <p:nvPr>
            <p:ph type="subTitle" idx="9"/>
          </p:nvPr>
        </p:nvSpPr>
        <p:spPr>
          <a:xfrm>
            <a:off x="6102175" y="1316725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1" name="Google Shape;241;p27"/>
          <p:cNvSpPr txBox="1">
            <a:spLocks noGrp="1"/>
          </p:cNvSpPr>
          <p:nvPr>
            <p:ph type="subTitle" idx="13"/>
          </p:nvPr>
        </p:nvSpPr>
        <p:spPr>
          <a:xfrm>
            <a:off x="713224" y="3138736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ubTitle" idx="14"/>
          </p:nvPr>
        </p:nvSpPr>
        <p:spPr>
          <a:xfrm>
            <a:off x="3407700" y="3138736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43" name="Google Shape;243;p27"/>
          <p:cNvSpPr txBox="1">
            <a:spLocks noGrp="1"/>
          </p:cNvSpPr>
          <p:nvPr>
            <p:ph type="subTitle" idx="15"/>
          </p:nvPr>
        </p:nvSpPr>
        <p:spPr>
          <a:xfrm>
            <a:off x="6102176" y="3138736"/>
            <a:ext cx="23286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1142198" y="3785131"/>
            <a:ext cx="2681948" cy="10325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5" name="Google Shape;245;p27"/>
          <p:cNvGrpSpPr/>
          <p:nvPr/>
        </p:nvGrpSpPr>
        <p:grpSpPr>
          <a:xfrm>
            <a:off x="-292605" y="3954875"/>
            <a:ext cx="1005833" cy="183000"/>
            <a:chOff x="-292608" y="4512500"/>
            <a:chExt cx="1005833" cy="183000"/>
          </a:xfrm>
        </p:grpSpPr>
        <p:sp>
          <p:nvSpPr>
            <p:cNvPr id="246" name="Google Shape;246;p27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8" name="Google Shape;248;p27"/>
          <p:cNvSpPr/>
          <p:nvPr/>
        </p:nvSpPr>
        <p:spPr>
          <a:xfrm flipH="1">
            <a:off x="257847" y="273181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9" name="Google Shape;249;p27"/>
          <p:cNvSpPr/>
          <p:nvPr/>
        </p:nvSpPr>
        <p:spPr>
          <a:xfrm flipH="1">
            <a:off x="8430725" y="122522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8659988" y="17281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74272" y="330632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302273" y="3768923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2"/>
          <p:cNvSpPr/>
          <p:nvPr/>
        </p:nvSpPr>
        <p:spPr>
          <a:xfrm>
            <a:off x="8517748" y="4401262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7" name="Google Shape;307;p32"/>
          <p:cNvSpPr/>
          <p:nvPr/>
        </p:nvSpPr>
        <p:spPr>
          <a:xfrm>
            <a:off x="7409811" y="76834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8" name="Google Shape;308;p32"/>
          <p:cNvSpPr/>
          <p:nvPr/>
        </p:nvSpPr>
        <p:spPr>
          <a:xfrm flipH="1">
            <a:off x="713223" y="22767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8100000">
            <a:off x="5972730" y="-139366"/>
            <a:ext cx="3855241" cy="2769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700000">
            <a:off x="-350685" y="3219459"/>
            <a:ext cx="3855241" cy="2769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3858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713225" y="2281400"/>
            <a:ext cx="3858900" cy="23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pic>
        <p:nvPicPr>
          <p:cNvPr id="52" name="Google Shape;5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540742" y="3765778"/>
            <a:ext cx="4572001" cy="1760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6412167" y="-382497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7"/>
          <p:cNvSpPr/>
          <p:nvPr/>
        </p:nvSpPr>
        <p:spPr>
          <a:xfrm flipH="1">
            <a:off x="7516851" y="5394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2057400" y="1384113"/>
            <a:ext cx="5029200" cy="137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ubTitle" idx="1"/>
          </p:nvPr>
        </p:nvSpPr>
        <p:spPr>
          <a:xfrm>
            <a:off x="2057400" y="3119187"/>
            <a:ext cx="50292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991699" y="3095264"/>
            <a:ext cx="4114801" cy="1580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800002">
            <a:off x="6435986" y="-998321"/>
            <a:ext cx="2787051" cy="2743201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/>
          <p:nvPr/>
        </p:nvSpPr>
        <p:spPr>
          <a:xfrm rot="-5400000">
            <a:off x="8344200" y="1981350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9"/>
          <p:cNvSpPr/>
          <p:nvPr/>
        </p:nvSpPr>
        <p:spPr>
          <a:xfrm>
            <a:off x="-201187" y="2503225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" name="Google Shape;74;p9"/>
          <p:cNvSpPr/>
          <p:nvPr/>
        </p:nvSpPr>
        <p:spPr>
          <a:xfrm>
            <a:off x="623040" y="3501078"/>
            <a:ext cx="457200" cy="457200"/>
          </a:xfrm>
          <a:prstGeom prst="donut">
            <a:avLst>
              <a:gd name="adj" fmla="val 192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5" name="Google Shape;75;p9"/>
          <p:cNvGrpSpPr/>
          <p:nvPr/>
        </p:nvGrpSpPr>
        <p:grpSpPr>
          <a:xfrm>
            <a:off x="8503920" y="539500"/>
            <a:ext cx="1005833" cy="183000"/>
            <a:chOff x="-292608" y="4512500"/>
            <a:chExt cx="1005833" cy="183000"/>
          </a:xfrm>
        </p:grpSpPr>
        <p:sp>
          <p:nvSpPr>
            <p:cNvPr id="76" name="Google Shape;76;p9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9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78" name="Google Shape;78;p9"/>
          <p:cNvSpPr/>
          <p:nvPr/>
        </p:nvSpPr>
        <p:spPr>
          <a:xfrm>
            <a:off x="7696200" y="90525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9" name="Google Shape;79;p9"/>
          <p:cNvSpPr/>
          <p:nvPr/>
        </p:nvSpPr>
        <p:spPr>
          <a:xfrm>
            <a:off x="8161188" y="17983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2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title" idx="2" hasCustomPrompt="1"/>
          </p:nvPr>
        </p:nvSpPr>
        <p:spPr>
          <a:xfrm>
            <a:off x="4755075" y="149744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"/>
          </p:nvPr>
        </p:nvSpPr>
        <p:spPr>
          <a:xfrm>
            <a:off x="5669280" y="149744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title" idx="3" hasCustomPrompt="1"/>
          </p:nvPr>
        </p:nvSpPr>
        <p:spPr>
          <a:xfrm>
            <a:off x="4755075" y="2592550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4"/>
          </p:nvPr>
        </p:nvSpPr>
        <p:spPr>
          <a:xfrm>
            <a:off x="5669280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5" hasCustomPrompt="1"/>
          </p:nvPr>
        </p:nvSpPr>
        <p:spPr>
          <a:xfrm>
            <a:off x="4755075" y="369200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subTitle" idx="6"/>
          </p:nvPr>
        </p:nvSpPr>
        <p:spPr>
          <a:xfrm>
            <a:off x="5669280" y="369200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7" hasCustomPrompt="1"/>
          </p:nvPr>
        </p:nvSpPr>
        <p:spPr>
          <a:xfrm>
            <a:off x="1646562" y="149744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subTitle" idx="8"/>
          </p:nvPr>
        </p:nvSpPr>
        <p:spPr>
          <a:xfrm>
            <a:off x="2560767" y="149744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title" idx="9" hasCustomPrompt="1"/>
          </p:nvPr>
        </p:nvSpPr>
        <p:spPr>
          <a:xfrm>
            <a:off x="1646562" y="2592550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>
            <a:spLocks noGrp="1"/>
          </p:cNvSpPr>
          <p:nvPr>
            <p:ph type="subTitle" idx="13"/>
          </p:nvPr>
        </p:nvSpPr>
        <p:spPr>
          <a:xfrm>
            <a:off x="2560767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09" name="Google Shape;109;p13"/>
          <p:cNvSpPr txBox="1">
            <a:spLocks noGrp="1"/>
          </p:cNvSpPr>
          <p:nvPr>
            <p:ph type="title" idx="14" hasCustomPrompt="1"/>
          </p:nvPr>
        </p:nvSpPr>
        <p:spPr>
          <a:xfrm>
            <a:off x="1646562" y="3692001"/>
            <a:ext cx="7314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>
            <a:spLocks noGrp="1"/>
          </p:cNvSpPr>
          <p:nvPr>
            <p:ph type="subTitle" idx="15"/>
          </p:nvPr>
        </p:nvSpPr>
        <p:spPr>
          <a:xfrm>
            <a:off x="2560767" y="369200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11" name="Google Shape;111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62118" y="2478075"/>
            <a:ext cx="2743199" cy="270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_HEADER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713075" y="2572875"/>
            <a:ext cx="50232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title" idx="2" hasCustomPrompt="1"/>
          </p:nvPr>
        </p:nvSpPr>
        <p:spPr>
          <a:xfrm>
            <a:off x="2401775" y="741837"/>
            <a:ext cx="1645800" cy="1645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000" b="1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 flipH="1">
            <a:off x="5640424" y="2539694"/>
            <a:ext cx="4572001" cy="176022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 flipH="1">
            <a:off x="7772231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3" name="Google Shape;123;p15"/>
          <p:cNvSpPr/>
          <p:nvPr/>
        </p:nvSpPr>
        <p:spPr>
          <a:xfrm flipH="1">
            <a:off x="6433604" y="35908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" name="Google Shape;124;p15"/>
          <p:cNvSpPr/>
          <p:nvPr/>
        </p:nvSpPr>
        <p:spPr>
          <a:xfrm flipH="1">
            <a:off x="7983593" y="373075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25" name="Google Shape;125;p15"/>
          <p:cNvGrpSpPr/>
          <p:nvPr/>
        </p:nvGrpSpPr>
        <p:grpSpPr>
          <a:xfrm>
            <a:off x="5919150" y="4512490"/>
            <a:ext cx="1005833" cy="183000"/>
            <a:chOff x="-292608" y="4512500"/>
            <a:chExt cx="1005833" cy="183000"/>
          </a:xfrm>
        </p:grpSpPr>
        <p:sp>
          <p:nvSpPr>
            <p:cNvPr id="126" name="Google Shape;126;p15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8" name="Google Shape;128;p15"/>
          <p:cNvSpPr/>
          <p:nvPr/>
        </p:nvSpPr>
        <p:spPr>
          <a:xfrm rot="10800000">
            <a:off x="6988376" y="-364493"/>
            <a:ext cx="1180800" cy="1180800"/>
          </a:xfrm>
          <a:prstGeom prst="blockArc">
            <a:avLst>
              <a:gd name="adj1" fmla="val 10800000"/>
              <a:gd name="adj2" fmla="val 2676"/>
              <a:gd name="adj3" fmla="val 20086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0006">
            <a:off x="6978255" y="-184602"/>
            <a:ext cx="3120742" cy="3060727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>
            <a:spLocks noGrp="1"/>
          </p:cNvSpPr>
          <p:nvPr>
            <p:ph type="title"/>
          </p:nvPr>
        </p:nvSpPr>
        <p:spPr>
          <a:xfrm>
            <a:off x="713225" y="1337335"/>
            <a:ext cx="3675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6"/>
          <p:cNvSpPr txBox="1">
            <a:spLocks noGrp="1"/>
          </p:cNvSpPr>
          <p:nvPr>
            <p:ph type="subTitle" idx="1"/>
          </p:nvPr>
        </p:nvSpPr>
        <p:spPr>
          <a:xfrm>
            <a:off x="713225" y="3074766"/>
            <a:ext cx="3675900" cy="7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6"/>
          <p:cNvSpPr>
            <a:spLocks noGrp="1"/>
          </p:cNvSpPr>
          <p:nvPr>
            <p:ph type="pic" idx="2"/>
          </p:nvPr>
        </p:nvSpPr>
        <p:spPr>
          <a:xfrm>
            <a:off x="4754925" y="539500"/>
            <a:ext cx="36759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16"/>
          <p:cNvSpPr/>
          <p:nvPr/>
        </p:nvSpPr>
        <p:spPr>
          <a:xfrm flipH="1">
            <a:off x="-473462" y="3267548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5" name="Google Shape;135;p16"/>
          <p:cNvSpPr/>
          <p:nvPr/>
        </p:nvSpPr>
        <p:spPr>
          <a:xfrm>
            <a:off x="323863" y="2868925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ubTitle" idx="1"/>
          </p:nvPr>
        </p:nvSpPr>
        <p:spPr>
          <a:xfrm>
            <a:off x="475492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ubTitle" idx="2"/>
          </p:nvPr>
        </p:nvSpPr>
        <p:spPr>
          <a:xfrm>
            <a:off x="164587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0"/>
          <p:cNvSpPr txBox="1">
            <a:spLocks noGrp="1"/>
          </p:cNvSpPr>
          <p:nvPr>
            <p:ph type="subTitle" idx="3"/>
          </p:nvPr>
        </p:nvSpPr>
        <p:spPr>
          <a:xfrm>
            <a:off x="164587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56" name="Google Shape;156;p20"/>
          <p:cNvSpPr txBox="1">
            <a:spLocks noGrp="1"/>
          </p:cNvSpPr>
          <p:nvPr>
            <p:ph type="subTitle" idx="4"/>
          </p:nvPr>
        </p:nvSpPr>
        <p:spPr>
          <a:xfrm>
            <a:off x="475492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8400004">
            <a:off x="8149133" y="1035174"/>
            <a:ext cx="2285998" cy="2242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3952415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0"/>
          <p:cNvSpPr/>
          <p:nvPr/>
        </p:nvSpPr>
        <p:spPr>
          <a:xfrm>
            <a:off x="81624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0" name="Google Shape;160;p20"/>
          <p:cNvSpPr/>
          <p:nvPr/>
        </p:nvSpPr>
        <p:spPr>
          <a:xfrm flipH="1">
            <a:off x="-473462" y="3200400"/>
            <a:ext cx="914400" cy="91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_1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2"/>
          <p:cNvSpPr txBox="1">
            <a:spLocks noGrp="1"/>
          </p:cNvSpPr>
          <p:nvPr>
            <p:ph type="subTitle" idx="1"/>
          </p:nvPr>
        </p:nvSpPr>
        <p:spPr>
          <a:xfrm>
            <a:off x="4754932" y="1771675"/>
            <a:ext cx="30174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subTitle" idx="2"/>
          </p:nvPr>
        </p:nvSpPr>
        <p:spPr>
          <a:xfrm>
            <a:off x="1371668" y="1771675"/>
            <a:ext cx="30174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87781" y="3781038"/>
            <a:ext cx="2285998" cy="164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70;p22"/>
          <p:cNvGrpSpPr/>
          <p:nvPr/>
        </p:nvGrpSpPr>
        <p:grpSpPr>
          <a:xfrm>
            <a:off x="8430720" y="4512500"/>
            <a:ext cx="1005833" cy="183000"/>
            <a:chOff x="-292608" y="4512500"/>
            <a:chExt cx="1005833" cy="183000"/>
          </a:xfrm>
        </p:grpSpPr>
        <p:sp>
          <p:nvSpPr>
            <p:cNvPr id="171" name="Google Shape;171;p22"/>
            <p:cNvSpPr/>
            <p:nvPr/>
          </p:nvSpPr>
          <p:spPr>
            <a:xfrm>
              <a:off x="256025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-292608" y="4512500"/>
              <a:ext cx="457200" cy="1830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3" name="Google Shape;173;p22"/>
          <p:cNvSpPr/>
          <p:nvPr/>
        </p:nvSpPr>
        <p:spPr>
          <a:xfrm flipH="1">
            <a:off x="8202172" y="3691965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Google Shape;174;p22"/>
          <p:cNvSpPr/>
          <p:nvPr/>
        </p:nvSpPr>
        <p:spPr>
          <a:xfrm flipH="1">
            <a:off x="-162775" y="1991975"/>
            <a:ext cx="8760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●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○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ontserrat Medium"/>
              <a:buChar char="■"/>
              <a:defRPr sz="12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8" r:id="rId4"/>
    <p:sldLayoutId id="2147483659" r:id="rId5"/>
    <p:sldLayoutId id="2147483661" r:id="rId6"/>
    <p:sldLayoutId id="2147483662" r:id="rId7"/>
    <p:sldLayoutId id="2147483666" r:id="rId8"/>
    <p:sldLayoutId id="2147483668" r:id="rId9"/>
    <p:sldLayoutId id="2147483671" r:id="rId10"/>
    <p:sldLayoutId id="2147483673" r:id="rId11"/>
    <p:sldLayoutId id="2147483678" r:id="rId12"/>
    <p:sldLayoutId id="2147483679" r:id="rId13"/>
  </p:sldLayoutIdLst>
  <p:transition spd="slow">
    <p:push dir="u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jp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ctrTitle"/>
          </p:nvPr>
        </p:nvSpPr>
        <p:spPr>
          <a:xfrm>
            <a:off x="1143000" y="765320"/>
            <a:ext cx="6858000" cy="22865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800" dirty="0"/>
              <a:t>LA RÉALISATION DU PROJET VICTORY VAULT</a:t>
            </a:r>
            <a:endParaRPr sz="4800" b="1"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1371600" y="3253325"/>
            <a:ext cx="6400800" cy="1124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projet realisé par: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-Marwen Kammoun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	-Najd Mssedi</a:t>
            </a:r>
          </a:p>
          <a:p>
            <a:pPr marL="0" indent="0" algn="l"/>
            <a:r>
              <a:rPr lang="en" dirty="0"/>
              <a:t>	-</a:t>
            </a:r>
            <a:r>
              <a:rPr lang="fr-FR" dirty="0"/>
              <a:t>Mohamed Youssef Ben Chehida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cxnSp>
        <p:nvCxnSpPr>
          <p:cNvPr id="324" name="Google Shape;324;p37"/>
          <p:cNvCxnSpPr>
            <a:cxnSpLocks/>
          </p:cNvCxnSpPr>
          <p:nvPr/>
        </p:nvCxnSpPr>
        <p:spPr>
          <a:xfrm>
            <a:off x="2061220" y="3154233"/>
            <a:ext cx="502155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37"/>
          <p:cNvSpPr/>
          <p:nvPr/>
        </p:nvSpPr>
        <p:spPr>
          <a:xfrm>
            <a:off x="-665800" y="1725598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EDA619-21A8-429C-83C4-9E9F852DD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01" y="0"/>
            <a:ext cx="89091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48629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2387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Architecture Micro services Utilisé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90A8E-39F4-D864-6E67-CAEC06503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904" y="1316800"/>
            <a:ext cx="6267588" cy="3604225"/>
          </a:xfrm>
          <a:prstGeom prst="rect">
            <a:avLst/>
          </a:prstGeom>
        </p:spPr>
      </p:pic>
      <p:sp>
        <p:nvSpPr>
          <p:cNvPr id="2" name="Google Shape;384;p42">
            <a:extLst>
              <a:ext uri="{FF2B5EF4-FFF2-40B4-BE49-F238E27FC236}">
                <a16:creationId xmlns:a16="http://schemas.microsoft.com/office/drawing/2014/main" id="{42A5D3B1-E984-B3EE-66DA-6193EC74C6A1}"/>
              </a:ext>
            </a:extLst>
          </p:cNvPr>
          <p:cNvSpPr txBox="1">
            <a:spLocks/>
          </p:cNvSpPr>
          <p:nvPr/>
        </p:nvSpPr>
        <p:spPr>
          <a:xfrm>
            <a:off x="107018" y="2027564"/>
            <a:ext cx="3017400" cy="237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fr-FR" dirty="0"/>
              <a:t>L’architecture utilisée est constitue de 4 éléments :</a:t>
            </a:r>
          </a:p>
          <a:p>
            <a:r>
              <a:rPr lang="fr-FR" dirty="0"/>
              <a:t>- un service de détection : EUREKA</a:t>
            </a:r>
          </a:p>
          <a:p>
            <a:r>
              <a:rPr lang="fr-FR" dirty="0"/>
              <a:t>- 2 services métiers : Matches-Service et Seasons-Service</a:t>
            </a:r>
          </a:p>
          <a:p>
            <a:r>
              <a:rPr lang="fr-FR" dirty="0"/>
              <a:t>- un application Gateway affin de permettre la centralisation de la communications avec les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3254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6"/>
          <p:cNvSpPr txBox="1">
            <a:spLocks noGrp="1"/>
          </p:cNvSpPr>
          <p:nvPr>
            <p:ph type="subTitle" idx="1"/>
          </p:nvPr>
        </p:nvSpPr>
        <p:spPr>
          <a:xfrm>
            <a:off x="611404" y="2386666"/>
            <a:ext cx="3904579" cy="18242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Eureka Server est une application qui détient les informations sur toutes les applications client-service. Chaque micro service s'enregistre auprès du serveur Eureka, et ce dernier connaît toutes les applications clientes en cours d'exécution</a:t>
            </a:r>
            <a:endParaRPr dirty="0"/>
          </a:p>
        </p:txBody>
      </p:sp>
      <p:sp>
        <p:nvSpPr>
          <p:cNvPr id="445" name="Google Shape;445;p46"/>
          <p:cNvSpPr txBox="1">
            <a:spLocks noGrp="1"/>
          </p:cNvSpPr>
          <p:nvPr>
            <p:ph type="subTitle" idx="2"/>
          </p:nvPr>
        </p:nvSpPr>
        <p:spPr>
          <a:xfrm>
            <a:off x="5486251" y="1865376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</a:t>
            </a:r>
            <a:r>
              <a:rPr lang="en" dirty="0"/>
              <a:t>l permet de diviser equitablement les </a:t>
            </a:r>
            <a:r>
              <a:rPr lang="fr-FR" dirty="0"/>
              <a:t>requetés</a:t>
            </a:r>
            <a:r>
              <a:rPr lang="en" dirty="0"/>
              <a:t> aux differrentes instance des services </a:t>
            </a:r>
            <a:endParaRPr dirty="0"/>
          </a:p>
        </p:txBody>
      </p:sp>
      <p:sp>
        <p:nvSpPr>
          <p:cNvPr id="447" name="Google Shape;447;p46"/>
          <p:cNvSpPr txBox="1">
            <a:spLocks noGrp="1"/>
          </p:cNvSpPr>
          <p:nvPr>
            <p:ph type="subTitle" idx="4"/>
          </p:nvPr>
        </p:nvSpPr>
        <p:spPr>
          <a:xfrm>
            <a:off x="5486251" y="3689607"/>
            <a:ext cx="29445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Permet aux clients a acceder aux differents service par le meme point</a:t>
            </a:r>
            <a:endParaRPr dirty="0"/>
          </a:p>
        </p:txBody>
      </p:sp>
      <p:sp>
        <p:nvSpPr>
          <p:cNvPr id="448" name="Google Shape;448;p46"/>
          <p:cNvSpPr txBox="1">
            <a:spLocks noGrp="1"/>
          </p:cNvSpPr>
          <p:nvPr>
            <p:ph type="subTitle" idx="5"/>
          </p:nvPr>
        </p:nvSpPr>
        <p:spPr>
          <a:xfrm>
            <a:off x="1605021" y="1883735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Eureka</a:t>
            </a:r>
            <a:endParaRPr dirty="0"/>
          </a:p>
        </p:txBody>
      </p:sp>
      <p:sp>
        <p:nvSpPr>
          <p:cNvPr id="450" name="Google Shape;450;p46"/>
          <p:cNvSpPr txBox="1">
            <a:spLocks noGrp="1"/>
          </p:cNvSpPr>
          <p:nvPr>
            <p:ph type="subTitle" idx="7"/>
          </p:nvPr>
        </p:nvSpPr>
        <p:spPr>
          <a:xfrm>
            <a:off x="5486249" y="1316725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LoadBalancer</a:t>
            </a:r>
            <a:endParaRPr dirty="0"/>
          </a:p>
        </p:txBody>
      </p:sp>
      <p:sp>
        <p:nvSpPr>
          <p:cNvPr id="451" name="Google Shape;451;p46"/>
          <p:cNvSpPr txBox="1">
            <a:spLocks noGrp="1"/>
          </p:cNvSpPr>
          <p:nvPr>
            <p:ph type="subTitle" idx="8"/>
          </p:nvPr>
        </p:nvSpPr>
        <p:spPr>
          <a:xfrm>
            <a:off x="5486250" y="3138736"/>
            <a:ext cx="29445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Application Gateway</a:t>
            </a:r>
            <a:endParaRPr dirty="0"/>
          </a:p>
        </p:txBody>
      </p:sp>
      <p:sp>
        <p:nvSpPr>
          <p:cNvPr id="452" name="Google Shape;452;p46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Composant Spring Cloud</a:t>
            </a:r>
            <a:endParaRPr dirty="0"/>
          </a:p>
        </p:txBody>
      </p:sp>
      <p:sp>
        <p:nvSpPr>
          <p:cNvPr id="453" name="Google Shape;453;p46"/>
          <p:cNvSpPr/>
          <p:nvPr/>
        </p:nvSpPr>
        <p:spPr>
          <a:xfrm>
            <a:off x="873683" y="1883736"/>
            <a:ext cx="548638" cy="548629"/>
          </a:xfrm>
          <a:custGeom>
            <a:avLst/>
            <a:gdLst/>
            <a:ahLst/>
            <a:cxnLst/>
            <a:rect l="l" t="t" r="r" b="b"/>
            <a:pathLst>
              <a:path w="9574" h="9553" extrusionOk="0">
                <a:moveTo>
                  <a:pt x="4811" y="290"/>
                </a:moveTo>
                <a:lnTo>
                  <a:pt x="8157" y="2230"/>
                </a:lnTo>
                <a:lnTo>
                  <a:pt x="7573" y="2230"/>
                </a:lnTo>
                <a:lnTo>
                  <a:pt x="4918" y="671"/>
                </a:lnTo>
                <a:cubicBezTo>
                  <a:pt x="4876" y="647"/>
                  <a:pt x="4838" y="635"/>
                  <a:pt x="4800" y="635"/>
                </a:cubicBezTo>
                <a:cubicBezTo>
                  <a:pt x="4763" y="635"/>
                  <a:pt x="4728" y="647"/>
                  <a:pt x="4692" y="671"/>
                </a:cubicBezTo>
                <a:lnTo>
                  <a:pt x="3989" y="1087"/>
                </a:lnTo>
                <a:cubicBezTo>
                  <a:pt x="3930" y="1135"/>
                  <a:pt x="3906" y="1206"/>
                  <a:pt x="3942" y="1278"/>
                </a:cubicBezTo>
                <a:cubicBezTo>
                  <a:pt x="3974" y="1318"/>
                  <a:pt x="4017" y="1348"/>
                  <a:pt x="4067" y="1348"/>
                </a:cubicBezTo>
                <a:cubicBezTo>
                  <a:pt x="4092" y="1348"/>
                  <a:pt x="4117" y="1341"/>
                  <a:pt x="4144" y="1326"/>
                </a:cubicBezTo>
                <a:lnTo>
                  <a:pt x="4811" y="933"/>
                </a:lnTo>
                <a:lnTo>
                  <a:pt x="7025" y="2230"/>
                </a:lnTo>
                <a:lnTo>
                  <a:pt x="2572" y="2230"/>
                </a:lnTo>
                <a:lnTo>
                  <a:pt x="3561" y="1671"/>
                </a:lnTo>
                <a:cubicBezTo>
                  <a:pt x="3620" y="1623"/>
                  <a:pt x="3644" y="1552"/>
                  <a:pt x="3608" y="1480"/>
                </a:cubicBezTo>
                <a:cubicBezTo>
                  <a:pt x="3576" y="1440"/>
                  <a:pt x="3533" y="1411"/>
                  <a:pt x="3483" y="1411"/>
                </a:cubicBezTo>
                <a:cubicBezTo>
                  <a:pt x="3459" y="1411"/>
                  <a:pt x="3433" y="1417"/>
                  <a:pt x="3406" y="1433"/>
                </a:cubicBezTo>
                <a:lnTo>
                  <a:pt x="2013" y="2254"/>
                </a:lnTo>
                <a:lnTo>
                  <a:pt x="1429" y="2254"/>
                </a:lnTo>
                <a:lnTo>
                  <a:pt x="4811" y="290"/>
                </a:lnTo>
                <a:close/>
                <a:moveTo>
                  <a:pt x="8621" y="2528"/>
                </a:moveTo>
                <a:lnTo>
                  <a:pt x="8621" y="3207"/>
                </a:lnTo>
                <a:lnTo>
                  <a:pt x="965" y="3207"/>
                </a:lnTo>
                <a:lnTo>
                  <a:pt x="965" y="2528"/>
                </a:lnTo>
                <a:close/>
                <a:moveTo>
                  <a:pt x="2644" y="3469"/>
                </a:moveTo>
                <a:cubicBezTo>
                  <a:pt x="2692" y="3469"/>
                  <a:pt x="2727" y="3481"/>
                  <a:pt x="2751" y="3516"/>
                </a:cubicBezTo>
                <a:cubicBezTo>
                  <a:pt x="2787" y="3540"/>
                  <a:pt x="2799" y="3576"/>
                  <a:pt x="2799" y="3623"/>
                </a:cubicBezTo>
                <a:cubicBezTo>
                  <a:pt x="2799" y="3695"/>
                  <a:pt x="2739" y="3754"/>
                  <a:pt x="2668" y="3754"/>
                </a:cubicBezTo>
                <a:cubicBezTo>
                  <a:pt x="2620" y="3754"/>
                  <a:pt x="2596" y="3731"/>
                  <a:pt x="2561" y="3707"/>
                </a:cubicBezTo>
                <a:cubicBezTo>
                  <a:pt x="2528" y="3666"/>
                  <a:pt x="2479" y="3648"/>
                  <a:pt x="2432" y="3648"/>
                </a:cubicBezTo>
                <a:cubicBezTo>
                  <a:pt x="2410" y="3648"/>
                  <a:pt x="2389" y="3652"/>
                  <a:pt x="2370" y="3659"/>
                </a:cubicBezTo>
                <a:cubicBezTo>
                  <a:pt x="2299" y="3695"/>
                  <a:pt x="2251" y="3754"/>
                  <a:pt x="2251" y="3826"/>
                </a:cubicBezTo>
                <a:lnTo>
                  <a:pt x="2251" y="7707"/>
                </a:lnTo>
                <a:lnTo>
                  <a:pt x="1703" y="7707"/>
                </a:lnTo>
                <a:lnTo>
                  <a:pt x="1703" y="3826"/>
                </a:lnTo>
                <a:cubicBezTo>
                  <a:pt x="1703" y="3754"/>
                  <a:pt x="1656" y="3683"/>
                  <a:pt x="1584" y="3659"/>
                </a:cubicBezTo>
                <a:cubicBezTo>
                  <a:pt x="1568" y="3653"/>
                  <a:pt x="1551" y="3650"/>
                  <a:pt x="1532" y="3650"/>
                </a:cubicBezTo>
                <a:cubicBezTo>
                  <a:pt x="1482" y="3650"/>
                  <a:pt x="1425" y="3672"/>
                  <a:pt x="1382" y="3707"/>
                </a:cubicBezTo>
                <a:cubicBezTo>
                  <a:pt x="1358" y="3742"/>
                  <a:pt x="1322" y="3754"/>
                  <a:pt x="1287" y="3754"/>
                </a:cubicBezTo>
                <a:cubicBezTo>
                  <a:pt x="1239" y="3754"/>
                  <a:pt x="1203" y="3731"/>
                  <a:pt x="1179" y="3707"/>
                </a:cubicBezTo>
                <a:cubicBezTo>
                  <a:pt x="1144" y="3683"/>
                  <a:pt x="1132" y="3647"/>
                  <a:pt x="1132" y="3600"/>
                </a:cubicBezTo>
                <a:cubicBezTo>
                  <a:pt x="1132" y="3528"/>
                  <a:pt x="1203" y="3469"/>
                  <a:pt x="1287" y="3469"/>
                </a:cubicBezTo>
                <a:close/>
                <a:moveTo>
                  <a:pt x="5537" y="3481"/>
                </a:moveTo>
                <a:cubicBezTo>
                  <a:pt x="5573" y="3481"/>
                  <a:pt x="5609" y="3504"/>
                  <a:pt x="5644" y="3528"/>
                </a:cubicBezTo>
                <a:cubicBezTo>
                  <a:pt x="5668" y="3564"/>
                  <a:pt x="5692" y="3588"/>
                  <a:pt x="5692" y="3635"/>
                </a:cubicBezTo>
                <a:cubicBezTo>
                  <a:pt x="5692" y="3707"/>
                  <a:pt x="5632" y="3766"/>
                  <a:pt x="5549" y="3766"/>
                </a:cubicBezTo>
                <a:cubicBezTo>
                  <a:pt x="5513" y="3766"/>
                  <a:pt x="5478" y="3754"/>
                  <a:pt x="5454" y="3719"/>
                </a:cubicBezTo>
                <a:cubicBezTo>
                  <a:pt x="5424" y="3681"/>
                  <a:pt x="5376" y="3663"/>
                  <a:pt x="5329" y="3663"/>
                </a:cubicBezTo>
                <a:cubicBezTo>
                  <a:pt x="5301" y="3663"/>
                  <a:pt x="5274" y="3670"/>
                  <a:pt x="5251" y="3683"/>
                </a:cubicBezTo>
                <a:cubicBezTo>
                  <a:pt x="5180" y="3707"/>
                  <a:pt x="5132" y="3766"/>
                  <a:pt x="5132" y="3838"/>
                </a:cubicBezTo>
                <a:lnTo>
                  <a:pt x="5132" y="7731"/>
                </a:lnTo>
                <a:lnTo>
                  <a:pt x="4585" y="7731"/>
                </a:lnTo>
                <a:lnTo>
                  <a:pt x="4585" y="3838"/>
                </a:lnTo>
                <a:cubicBezTo>
                  <a:pt x="4585" y="3766"/>
                  <a:pt x="4537" y="3695"/>
                  <a:pt x="4466" y="3683"/>
                </a:cubicBezTo>
                <a:cubicBezTo>
                  <a:pt x="4439" y="3670"/>
                  <a:pt x="4412" y="3663"/>
                  <a:pt x="4386" y="3663"/>
                </a:cubicBezTo>
                <a:cubicBezTo>
                  <a:pt x="4344" y="3663"/>
                  <a:pt x="4305" y="3681"/>
                  <a:pt x="4275" y="3719"/>
                </a:cubicBezTo>
                <a:cubicBezTo>
                  <a:pt x="4239" y="3754"/>
                  <a:pt x="4216" y="3766"/>
                  <a:pt x="4168" y="3766"/>
                </a:cubicBezTo>
                <a:cubicBezTo>
                  <a:pt x="4120" y="3766"/>
                  <a:pt x="4096" y="3754"/>
                  <a:pt x="4061" y="3719"/>
                </a:cubicBezTo>
                <a:cubicBezTo>
                  <a:pt x="4037" y="3695"/>
                  <a:pt x="4025" y="3659"/>
                  <a:pt x="4025" y="3623"/>
                </a:cubicBezTo>
                <a:cubicBezTo>
                  <a:pt x="4025" y="3540"/>
                  <a:pt x="4096" y="3481"/>
                  <a:pt x="4168" y="3481"/>
                </a:cubicBezTo>
                <a:close/>
                <a:moveTo>
                  <a:pt x="8395" y="3481"/>
                </a:moveTo>
                <a:cubicBezTo>
                  <a:pt x="8442" y="3481"/>
                  <a:pt x="8466" y="3492"/>
                  <a:pt x="8502" y="3528"/>
                </a:cubicBezTo>
                <a:cubicBezTo>
                  <a:pt x="8526" y="3552"/>
                  <a:pt x="8538" y="3588"/>
                  <a:pt x="8538" y="3635"/>
                </a:cubicBezTo>
                <a:cubicBezTo>
                  <a:pt x="8526" y="3695"/>
                  <a:pt x="8466" y="3754"/>
                  <a:pt x="8407" y="3754"/>
                </a:cubicBezTo>
                <a:cubicBezTo>
                  <a:pt x="8371" y="3754"/>
                  <a:pt x="8335" y="3742"/>
                  <a:pt x="8311" y="3707"/>
                </a:cubicBezTo>
                <a:cubicBezTo>
                  <a:pt x="8279" y="3666"/>
                  <a:pt x="8224" y="3648"/>
                  <a:pt x="8174" y="3648"/>
                </a:cubicBezTo>
                <a:cubicBezTo>
                  <a:pt x="8150" y="3648"/>
                  <a:pt x="8128" y="3652"/>
                  <a:pt x="8109" y="3659"/>
                </a:cubicBezTo>
                <a:cubicBezTo>
                  <a:pt x="8037" y="3695"/>
                  <a:pt x="7990" y="3754"/>
                  <a:pt x="7990" y="3826"/>
                </a:cubicBezTo>
                <a:lnTo>
                  <a:pt x="7990" y="7707"/>
                </a:lnTo>
                <a:lnTo>
                  <a:pt x="7442" y="7707"/>
                </a:lnTo>
                <a:lnTo>
                  <a:pt x="7442" y="6314"/>
                </a:lnTo>
                <a:cubicBezTo>
                  <a:pt x="7442" y="6243"/>
                  <a:pt x="7383" y="6183"/>
                  <a:pt x="7311" y="6183"/>
                </a:cubicBezTo>
                <a:cubicBezTo>
                  <a:pt x="7240" y="6183"/>
                  <a:pt x="7180" y="6243"/>
                  <a:pt x="7180" y="6314"/>
                </a:cubicBezTo>
                <a:lnTo>
                  <a:pt x="7180" y="7743"/>
                </a:lnTo>
                <a:cubicBezTo>
                  <a:pt x="7097" y="7791"/>
                  <a:pt x="7061" y="7862"/>
                  <a:pt x="7061" y="7945"/>
                </a:cubicBezTo>
                <a:lnTo>
                  <a:pt x="7061" y="8148"/>
                </a:lnTo>
                <a:lnTo>
                  <a:pt x="5549" y="8148"/>
                </a:lnTo>
                <a:lnTo>
                  <a:pt x="5549" y="7969"/>
                </a:lnTo>
                <a:cubicBezTo>
                  <a:pt x="5549" y="7874"/>
                  <a:pt x="5513" y="7803"/>
                  <a:pt x="5430" y="7755"/>
                </a:cubicBezTo>
                <a:lnTo>
                  <a:pt x="5430" y="4016"/>
                </a:lnTo>
                <a:cubicBezTo>
                  <a:pt x="5465" y="4034"/>
                  <a:pt x="5500" y="4045"/>
                  <a:pt x="5535" y="4045"/>
                </a:cubicBezTo>
                <a:cubicBezTo>
                  <a:pt x="5547" y="4045"/>
                  <a:pt x="5560" y="4043"/>
                  <a:pt x="5573" y="4040"/>
                </a:cubicBezTo>
                <a:cubicBezTo>
                  <a:pt x="5787" y="4040"/>
                  <a:pt x="5966" y="3862"/>
                  <a:pt x="5966" y="3635"/>
                </a:cubicBezTo>
                <a:cubicBezTo>
                  <a:pt x="5966" y="3576"/>
                  <a:pt x="5966" y="3528"/>
                  <a:pt x="5954" y="3481"/>
                </a:cubicBezTo>
                <a:lnTo>
                  <a:pt x="6656" y="3481"/>
                </a:lnTo>
                <a:cubicBezTo>
                  <a:pt x="6633" y="3516"/>
                  <a:pt x="6633" y="3564"/>
                  <a:pt x="6621" y="3600"/>
                </a:cubicBezTo>
                <a:cubicBezTo>
                  <a:pt x="6621" y="3719"/>
                  <a:pt x="6656" y="3826"/>
                  <a:pt x="6740" y="3921"/>
                </a:cubicBezTo>
                <a:cubicBezTo>
                  <a:pt x="6811" y="4004"/>
                  <a:pt x="6942" y="4052"/>
                  <a:pt x="7037" y="4052"/>
                </a:cubicBezTo>
                <a:cubicBezTo>
                  <a:pt x="7085" y="4052"/>
                  <a:pt x="7133" y="4028"/>
                  <a:pt x="7168" y="4016"/>
                </a:cubicBezTo>
                <a:lnTo>
                  <a:pt x="7168" y="5636"/>
                </a:lnTo>
                <a:cubicBezTo>
                  <a:pt x="7168" y="5719"/>
                  <a:pt x="7228" y="5778"/>
                  <a:pt x="7311" y="5778"/>
                </a:cubicBezTo>
                <a:cubicBezTo>
                  <a:pt x="7383" y="5778"/>
                  <a:pt x="7442" y="5719"/>
                  <a:pt x="7442" y="5636"/>
                </a:cubicBezTo>
                <a:lnTo>
                  <a:pt x="7442" y="3838"/>
                </a:lnTo>
                <a:cubicBezTo>
                  <a:pt x="7442" y="3766"/>
                  <a:pt x="7395" y="3695"/>
                  <a:pt x="7323" y="3671"/>
                </a:cubicBezTo>
                <a:cubicBezTo>
                  <a:pt x="7301" y="3667"/>
                  <a:pt x="7278" y="3665"/>
                  <a:pt x="7255" y="3665"/>
                </a:cubicBezTo>
                <a:cubicBezTo>
                  <a:pt x="7205" y="3665"/>
                  <a:pt x="7157" y="3678"/>
                  <a:pt x="7133" y="3719"/>
                </a:cubicBezTo>
                <a:cubicBezTo>
                  <a:pt x="7097" y="3754"/>
                  <a:pt x="7073" y="3766"/>
                  <a:pt x="7025" y="3766"/>
                </a:cubicBezTo>
                <a:cubicBezTo>
                  <a:pt x="6978" y="3766"/>
                  <a:pt x="6954" y="3754"/>
                  <a:pt x="6918" y="3719"/>
                </a:cubicBezTo>
                <a:cubicBezTo>
                  <a:pt x="6894" y="3695"/>
                  <a:pt x="6871" y="3659"/>
                  <a:pt x="6871" y="3612"/>
                </a:cubicBezTo>
                <a:cubicBezTo>
                  <a:pt x="6871" y="3540"/>
                  <a:pt x="6954" y="3481"/>
                  <a:pt x="7025" y="3481"/>
                </a:cubicBezTo>
                <a:close/>
                <a:moveTo>
                  <a:pt x="2382" y="7993"/>
                </a:moveTo>
                <a:lnTo>
                  <a:pt x="2382" y="8160"/>
                </a:lnTo>
                <a:lnTo>
                  <a:pt x="1572" y="8160"/>
                </a:lnTo>
                <a:lnTo>
                  <a:pt x="1572" y="7993"/>
                </a:lnTo>
                <a:close/>
                <a:moveTo>
                  <a:pt x="3751" y="3481"/>
                </a:moveTo>
                <a:cubicBezTo>
                  <a:pt x="3739" y="3516"/>
                  <a:pt x="3739" y="3564"/>
                  <a:pt x="3715" y="3600"/>
                </a:cubicBezTo>
                <a:cubicBezTo>
                  <a:pt x="3715" y="3719"/>
                  <a:pt x="3751" y="3826"/>
                  <a:pt x="3835" y="3921"/>
                </a:cubicBezTo>
                <a:cubicBezTo>
                  <a:pt x="3918" y="4004"/>
                  <a:pt x="4037" y="4052"/>
                  <a:pt x="4132" y="4052"/>
                </a:cubicBezTo>
                <a:cubicBezTo>
                  <a:pt x="4180" y="4052"/>
                  <a:pt x="4227" y="4028"/>
                  <a:pt x="4275" y="4016"/>
                </a:cubicBezTo>
                <a:lnTo>
                  <a:pt x="4275" y="7755"/>
                </a:lnTo>
                <a:cubicBezTo>
                  <a:pt x="4192" y="7803"/>
                  <a:pt x="4156" y="7874"/>
                  <a:pt x="4156" y="7957"/>
                </a:cubicBezTo>
                <a:lnTo>
                  <a:pt x="4156" y="8160"/>
                </a:lnTo>
                <a:lnTo>
                  <a:pt x="2644" y="8160"/>
                </a:lnTo>
                <a:lnTo>
                  <a:pt x="2644" y="7969"/>
                </a:lnTo>
                <a:cubicBezTo>
                  <a:pt x="2668" y="7874"/>
                  <a:pt x="2608" y="7803"/>
                  <a:pt x="2537" y="7755"/>
                </a:cubicBezTo>
                <a:lnTo>
                  <a:pt x="2537" y="4016"/>
                </a:lnTo>
                <a:cubicBezTo>
                  <a:pt x="2563" y="4034"/>
                  <a:pt x="2595" y="4045"/>
                  <a:pt x="2630" y="4045"/>
                </a:cubicBezTo>
                <a:cubicBezTo>
                  <a:pt x="2642" y="4045"/>
                  <a:pt x="2655" y="4043"/>
                  <a:pt x="2668" y="4040"/>
                </a:cubicBezTo>
                <a:cubicBezTo>
                  <a:pt x="2894" y="4040"/>
                  <a:pt x="3073" y="3862"/>
                  <a:pt x="3073" y="3635"/>
                </a:cubicBezTo>
                <a:cubicBezTo>
                  <a:pt x="3073" y="3576"/>
                  <a:pt x="3073" y="3528"/>
                  <a:pt x="3049" y="3481"/>
                </a:cubicBezTo>
                <a:close/>
                <a:moveTo>
                  <a:pt x="5251" y="7993"/>
                </a:moveTo>
                <a:lnTo>
                  <a:pt x="5251" y="8160"/>
                </a:lnTo>
                <a:lnTo>
                  <a:pt x="4454" y="8160"/>
                </a:lnTo>
                <a:lnTo>
                  <a:pt x="4454" y="7993"/>
                </a:lnTo>
                <a:close/>
                <a:moveTo>
                  <a:pt x="8109" y="7993"/>
                </a:moveTo>
                <a:lnTo>
                  <a:pt x="8109" y="8160"/>
                </a:lnTo>
                <a:lnTo>
                  <a:pt x="7311" y="8160"/>
                </a:lnTo>
                <a:lnTo>
                  <a:pt x="7311" y="7993"/>
                </a:lnTo>
                <a:close/>
                <a:moveTo>
                  <a:pt x="8454" y="8445"/>
                </a:moveTo>
                <a:cubicBezTo>
                  <a:pt x="8526" y="8445"/>
                  <a:pt x="8573" y="8505"/>
                  <a:pt x="8573" y="8565"/>
                </a:cubicBezTo>
                <a:lnTo>
                  <a:pt x="8573" y="8719"/>
                </a:lnTo>
                <a:lnTo>
                  <a:pt x="4001" y="8719"/>
                </a:lnTo>
                <a:cubicBezTo>
                  <a:pt x="3930" y="8719"/>
                  <a:pt x="3870" y="8779"/>
                  <a:pt x="3870" y="8862"/>
                </a:cubicBezTo>
                <a:cubicBezTo>
                  <a:pt x="3870" y="8934"/>
                  <a:pt x="3930" y="8993"/>
                  <a:pt x="4001" y="8993"/>
                </a:cubicBezTo>
                <a:lnTo>
                  <a:pt x="8728" y="8993"/>
                </a:lnTo>
                <a:cubicBezTo>
                  <a:pt x="8799" y="8993"/>
                  <a:pt x="8859" y="9053"/>
                  <a:pt x="8859" y="9124"/>
                </a:cubicBezTo>
                <a:lnTo>
                  <a:pt x="8859" y="9279"/>
                </a:lnTo>
                <a:lnTo>
                  <a:pt x="715" y="9279"/>
                </a:lnTo>
                <a:lnTo>
                  <a:pt x="715" y="9136"/>
                </a:lnTo>
                <a:cubicBezTo>
                  <a:pt x="715" y="9065"/>
                  <a:pt x="775" y="9005"/>
                  <a:pt x="846" y="9005"/>
                </a:cubicBezTo>
                <a:lnTo>
                  <a:pt x="3323" y="9005"/>
                </a:lnTo>
                <a:cubicBezTo>
                  <a:pt x="3394" y="9005"/>
                  <a:pt x="3454" y="8946"/>
                  <a:pt x="3454" y="8874"/>
                </a:cubicBezTo>
                <a:cubicBezTo>
                  <a:pt x="3454" y="8803"/>
                  <a:pt x="3394" y="8743"/>
                  <a:pt x="3323" y="8743"/>
                </a:cubicBezTo>
                <a:lnTo>
                  <a:pt x="1013" y="8743"/>
                </a:lnTo>
                <a:lnTo>
                  <a:pt x="1013" y="8565"/>
                </a:lnTo>
                <a:cubicBezTo>
                  <a:pt x="1013" y="8481"/>
                  <a:pt x="1072" y="8445"/>
                  <a:pt x="1132" y="8445"/>
                </a:cubicBezTo>
                <a:close/>
                <a:moveTo>
                  <a:pt x="4781" y="1"/>
                </a:moveTo>
                <a:cubicBezTo>
                  <a:pt x="4736" y="1"/>
                  <a:pt x="4692" y="10"/>
                  <a:pt x="4656" y="28"/>
                </a:cubicBezTo>
                <a:lnTo>
                  <a:pt x="810" y="2278"/>
                </a:lnTo>
                <a:cubicBezTo>
                  <a:pt x="787" y="2278"/>
                  <a:pt x="775" y="2290"/>
                  <a:pt x="775" y="2314"/>
                </a:cubicBezTo>
                <a:cubicBezTo>
                  <a:pt x="715" y="2349"/>
                  <a:pt x="667" y="2445"/>
                  <a:pt x="667" y="2516"/>
                </a:cubicBezTo>
                <a:lnTo>
                  <a:pt x="667" y="3219"/>
                </a:lnTo>
                <a:cubicBezTo>
                  <a:pt x="667" y="3350"/>
                  <a:pt x="763" y="3457"/>
                  <a:pt x="882" y="3481"/>
                </a:cubicBezTo>
                <a:cubicBezTo>
                  <a:pt x="858" y="3528"/>
                  <a:pt x="846" y="3564"/>
                  <a:pt x="846" y="3600"/>
                </a:cubicBezTo>
                <a:cubicBezTo>
                  <a:pt x="846" y="3719"/>
                  <a:pt x="882" y="3826"/>
                  <a:pt x="965" y="3921"/>
                </a:cubicBezTo>
                <a:cubicBezTo>
                  <a:pt x="1048" y="4004"/>
                  <a:pt x="1168" y="4052"/>
                  <a:pt x="1263" y="4052"/>
                </a:cubicBezTo>
                <a:cubicBezTo>
                  <a:pt x="1310" y="4052"/>
                  <a:pt x="1358" y="4028"/>
                  <a:pt x="1406" y="4016"/>
                </a:cubicBezTo>
                <a:lnTo>
                  <a:pt x="1406" y="7755"/>
                </a:lnTo>
                <a:cubicBezTo>
                  <a:pt x="1322" y="7803"/>
                  <a:pt x="1287" y="7874"/>
                  <a:pt x="1287" y="7957"/>
                </a:cubicBezTo>
                <a:lnTo>
                  <a:pt x="1287" y="8160"/>
                </a:lnTo>
                <a:lnTo>
                  <a:pt x="1120" y="8160"/>
                </a:lnTo>
                <a:cubicBezTo>
                  <a:pt x="894" y="8160"/>
                  <a:pt x="715" y="8338"/>
                  <a:pt x="715" y="8553"/>
                </a:cubicBezTo>
                <a:lnTo>
                  <a:pt x="715" y="8743"/>
                </a:lnTo>
                <a:cubicBezTo>
                  <a:pt x="548" y="8791"/>
                  <a:pt x="417" y="8946"/>
                  <a:pt x="417" y="9136"/>
                </a:cubicBezTo>
                <a:lnTo>
                  <a:pt x="417" y="9291"/>
                </a:lnTo>
                <a:lnTo>
                  <a:pt x="132" y="9291"/>
                </a:lnTo>
                <a:cubicBezTo>
                  <a:pt x="60" y="9291"/>
                  <a:pt x="1" y="9350"/>
                  <a:pt x="1" y="9422"/>
                </a:cubicBezTo>
                <a:cubicBezTo>
                  <a:pt x="1" y="9493"/>
                  <a:pt x="60" y="9553"/>
                  <a:pt x="132" y="9553"/>
                </a:cubicBezTo>
                <a:lnTo>
                  <a:pt x="9442" y="9553"/>
                </a:lnTo>
                <a:cubicBezTo>
                  <a:pt x="9514" y="9553"/>
                  <a:pt x="9573" y="9493"/>
                  <a:pt x="9573" y="9422"/>
                </a:cubicBezTo>
                <a:cubicBezTo>
                  <a:pt x="9573" y="9350"/>
                  <a:pt x="9514" y="9291"/>
                  <a:pt x="9442" y="9291"/>
                </a:cubicBezTo>
                <a:lnTo>
                  <a:pt x="9157" y="9291"/>
                </a:lnTo>
                <a:lnTo>
                  <a:pt x="9157" y="9136"/>
                </a:lnTo>
                <a:cubicBezTo>
                  <a:pt x="9157" y="8957"/>
                  <a:pt x="9038" y="8803"/>
                  <a:pt x="8859" y="8743"/>
                </a:cubicBezTo>
                <a:lnTo>
                  <a:pt x="8859" y="8565"/>
                </a:lnTo>
                <a:cubicBezTo>
                  <a:pt x="8859" y="8338"/>
                  <a:pt x="8680" y="8160"/>
                  <a:pt x="8454" y="8160"/>
                </a:cubicBezTo>
                <a:lnTo>
                  <a:pt x="8395" y="8160"/>
                </a:lnTo>
                <a:lnTo>
                  <a:pt x="8395" y="7969"/>
                </a:lnTo>
                <a:cubicBezTo>
                  <a:pt x="8395" y="7874"/>
                  <a:pt x="8347" y="7803"/>
                  <a:pt x="8276" y="7755"/>
                </a:cubicBezTo>
                <a:lnTo>
                  <a:pt x="8276" y="4016"/>
                </a:lnTo>
                <a:cubicBezTo>
                  <a:pt x="8310" y="4034"/>
                  <a:pt x="8345" y="4045"/>
                  <a:pt x="8375" y="4045"/>
                </a:cubicBezTo>
                <a:cubicBezTo>
                  <a:pt x="8387" y="4045"/>
                  <a:pt x="8397" y="4043"/>
                  <a:pt x="8407" y="4040"/>
                </a:cubicBezTo>
                <a:cubicBezTo>
                  <a:pt x="8633" y="4040"/>
                  <a:pt x="8811" y="3862"/>
                  <a:pt x="8811" y="3635"/>
                </a:cubicBezTo>
                <a:cubicBezTo>
                  <a:pt x="8811" y="3564"/>
                  <a:pt x="8799" y="3504"/>
                  <a:pt x="8764" y="3421"/>
                </a:cubicBezTo>
                <a:cubicBezTo>
                  <a:pt x="8835" y="3385"/>
                  <a:pt x="8883" y="3290"/>
                  <a:pt x="8883" y="3207"/>
                </a:cubicBezTo>
                <a:lnTo>
                  <a:pt x="8883" y="2504"/>
                </a:lnTo>
                <a:cubicBezTo>
                  <a:pt x="8883" y="2397"/>
                  <a:pt x="8823" y="2314"/>
                  <a:pt x="8740" y="2266"/>
                </a:cubicBezTo>
                <a:lnTo>
                  <a:pt x="4906" y="28"/>
                </a:lnTo>
                <a:cubicBezTo>
                  <a:pt x="4870" y="10"/>
                  <a:pt x="4826" y="1"/>
                  <a:pt x="478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4" name="Google Shape;454;p46"/>
          <p:cNvCxnSpPr/>
          <p:nvPr/>
        </p:nvCxnSpPr>
        <p:spPr>
          <a:xfrm>
            <a:off x="1696638" y="2386666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46"/>
          <p:cNvCxnSpPr/>
          <p:nvPr/>
        </p:nvCxnSpPr>
        <p:spPr>
          <a:xfrm>
            <a:off x="5577840" y="3642771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6" name="Google Shape;456;p46"/>
          <p:cNvGrpSpPr/>
          <p:nvPr/>
        </p:nvGrpSpPr>
        <p:grpSpPr>
          <a:xfrm>
            <a:off x="4788464" y="3090914"/>
            <a:ext cx="548645" cy="502906"/>
            <a:chOff x="2185128" y="2427549"/>
            <a:chExt cx="382758" cy="356595"/>
          </a:xfrm>
        </p:grpSpPr>
        <p:sp>
          <p:nvSpPr>
            <p:cNvPr id="457" name="Google Shape;457;p46"/>
            <p:cNvSpPr/>
            <p:nvPr/>
          </p:nvSpPr>
          <p:spPr>
            <a:xfrm>
              <a:off x="2313584" y="2612467"/>
              <a:ext cx="119417" cy="103853"/>
            </a:xfrm>
            <a:custGeom>
              <a:avLst/>
              <a:gdLst/>
              <a:ahLst/>
              <a:cxnLst/>
              <a:rect l="l" t="t" r="r" b="b"/>
              <a:pathLst>
                <a:path w="3752" h="3263" extrusionOk="0">
                  <a:moveTo>
                    <a:pt x="1882" y="0"/>
                  </a:moveTo>
                  <a:cubicBezTo>
                    <a:pt x="1775" y="0"/>
                    <a:pt x="1692" y="96"/>
                    <a:pt x="1692" y="203"/>
                  </a:cubicBezTo>
                  <a:lnTo>
                    <a:pt x="1692" y="2013"/>
                  </a:lnTo>
                  <a:lnTo>
                    <a:pt x="120" y="2917"/>
                  </a:lnTo>
                  <a:cubicBezTo>
                    <a:pt x="37" y="2977"/>
                    <a:pt x="1" y="3084"/>
                    <a:pt x="48" y="3179"/>
                  </a:cubicBezTo>
                  <a:cubicBezTo>
                    <a:pt x="84" y="3239"/>
                    <a:pt x="156" y="3263"/>
                    <a:pt x="215" y="3263"/>
                  </a:cubicBezTo>
                  <a:cubicBezTo>
                    <a:pt x="239" y="3263"/>
                    <a:pt x="275" y="3251"/>
                    <a:pt x="298" y="3239"/>
                  </a:cubicBezTo>
                  <a:lnTo>
                    <a:pt x="1870" y="2322"/>
                  </a:lnTo>
                  <a:lnTo>
                    <a:pt x="3430" y="3239"/>
                  </a:lnTo>
                  <a:cubicBezTo>
                    <a:pt x="3454" y="3251"/>
                    <a:pt x="3489" y="3263"/>
                    <a:pt x="3513" y="3263"/>
                  </a:cubicBezTo>
                  <a:cubicBezTo>
                    <a:pt x="3573" y="3263"/>
                    <a:pt x="3656" y="3239"/>
                    <a:pt x="3680" y="3179"/>
                  </a:cubicBezTo>
                  <a:cubicBezTo>
                    <a:pt x="3751" y="3072"/>
                    <a:pt x="3727" y="2965"/>
                    <a:pt x="3632" y="2906"/>
                  </a:cubicBezTo>
                  <a:lnTo>
                    <a:pt x="2073" y="2001"/>
                  </a:lnTo>
                  <a:lnTo>
                    <a:pt x="2073" y="203"/>
                  </a:lnTo>
                  <a:cubicBezTo>
                    <a:pt x="2073" y="96"/>
                    <a:pt x="1989" y="0"/>
                    <a:pt x="18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8" name="Google Shape;458;p46"/>
            <p:cNvSpPr/>
            <p:nvPr/>
          </p:nvSpPr>
          <p:spPr>
            <a:xfrm>
              <a:off x="2311706" y="2427549"/>
              <a:ext cx="129633" cy="171327"/>
            </a:xfrm>
            <a:custGeom>
              <a:avLst/>
              <a:gdLst/>
              <a:ahLst/>
              <a:cxnLst/>
              <a:rect l="l" t="t" r="r" b="b"/>
              <a:pathLst>
                <a:path w="4073" h="5383" extrusionOk="0">
                  <a:moveTo>
                    <a:pt x="2084" y="369"/>
                  </a:moveTo>
                  <a:cubicBezTo>
                    <a:pt x="2584" y="369"/>
                    <a:pt x="2977" y="774"/>
                    <a:pt x="2977" y="1262"/>
                  </a:cubicBezTo>
                  <a:lnTo>
                    <a:pt x="2977" y="1381"/>
                  </a:lnTo>
                  <a:lnTo>
                    <a:pt x="2965" y="1381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3"/>
                    <a:pt x="2548" y="834"/>
                    <a:pt x="2477" y="810"/>
                  </a:cubicBezTo>
                  <a:cubicBezTo>
                    <a:pt x="2468" y="808"/>
                    <a:pt x="2458" y="807"/>
                    <a:pt x="2449" y="807"/>
                  </a:cubicBezTo>
                  <a:cubicBezTo>
                    <a:pt x="2385" y="807"/>
                    <a:pt x="2317" y="841"/>
                    <a:pt x="2286" y="893"/>
                  </a:cubicBezTo>
                  <a:cubicBezTo>
                    <a:pt x="1941" y="1369"/>
                    <a:pt x="1179" y="1369"/>
                    <a:pt x="1167" y="1369"/>
                  </a:cubicBezTo>
                  <a:cubicBezTo>
                    <a:pt x="1155" y="1369"/>
                    <a:pt x="1119" y="1369"/>
                    <a:pt x="1108" y="1381"/>
                  </a:cubicBezTo>
                  <a:lnTo>
                    <a:pt x="1108" y="1262"/>
                  </a:lnTo>
                  <a:cubicBezTo>
                    <a:pt x="1108" y="774"/>
                    <a:pt x="1512" y="369"/>
                    <a:pt x="2001" y="369"/>
                  </a:cubicBezTo>
                  <a:close/>
                  <a:moveTo>
                    <a:pt x="3132" y="1905"/>
                  </a:moveTo>
                  <a:cubicBezTo>
                    <a:pt x="3155" y="1929"/>
                    <a:pt x="3179" y="1953"/>
                    <a:pt x="3179" y="2000"/>
                  </a:cubicBezTo>
                  <a:cubicBezTo>
                    <a:pt x="3179" y="2048"/>
                    <a:pt x="3144" y="2096"/>
                    <a:pt x="3120" y="2119"/>
                  </a:cubicBezTo>
                  <a:lnTo>
                    <a:pt x="3120" y="1905"/>
                  </a:lnTo>
                  <a:close/>
                  <a:moveTo>
                    <a:pt x="977" y="1881"/>
                  </a:moveTo>
                  <a:lnTo>
                    <a:pt x="977" y="2143"/>
                  </a:lnTo>
                  <a:cubicBezTo>
                    <a:pt x="929" y="2108"/>
                    <a:pt x="893" y="2060"/>
                    <a:pt x="893" y="2000"/>
                  </a:cubicBezTo>
                  <a:cubicBezTo>
                    <a:pt x="893" y="1965"/>
                    <a:pt x="917" y="1929"/>
                    <a:pt x="941" y="1905"/>
                  </a:cubicBezTo>
                  <a:cubicBezTo>
                    <a:pt x="953" y="1905"/>
                    <a:pt x="953" y="1905"/>
                    <a:pt x="977" y="1881"/>
                  </a:cubicBezTo>
                  <a:close/>
                  <a:moveTo>
                    <a:pt x="2358" y="1346"/>
                  </a:moveTo>
                  <a:cubicBezTo>
                    <a:pt x="2429" y="1477"/>
                    <a:pt x="2548" y="1619"/>
                    <a:pt x="2715" y="1691"/>
                  </a:cubicBezTo>
                  <a:lnTo>
                    <a:pt x="2715" y="2227"/>
                  </a:lnTo>
                  <a:cubicBezTo>
                    <a:pt x="2739" y="2572"/>
                    <a:pt x="2465" y="2834"/>
                    <a:pt x="2132" y="2834"/>
                  </a:cubicBezTo>
                  <a:lnTo>
                    <a:pt x="1953" y="2834"/>
                  </a:lnTo>
                  <a:cubicBezTo>
                    <a:pt x="1631" y="2834"/>
                    <a:pt x="1346" y="2572"/>
                    <a:pt x="1346" y="2227"/>
                  </a:cubicBezTo>
                  <a:lnTo>
                    <a:pt x="1346" y="1738"/>
                  </a:lnTo>
                  <a:cubicBezTo>
                    <a:pt x="1596" y="1703"/>
                    <a:pt x="2024" y="1619"/>
                    <a:pt x="2358" y="1346"/>
                  </a:cubicBezTo>
                  <a:close/>
                  <a:moveTo>
                    <a:pt x="2262" y="3215"/>
                  </a:moveTo>
                  <a:lnTo>
                    <a:pt x="2262" y="3310"/>
                  </a:lnTo>
                  <a:lnTo>
                    <a:pt x="2251" y="3310"/>
                  </a:lnTo>
                  <a:lnTo>
                    <a:pt x="2048" y="3536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2001" y="0"/>
                  </a:moveTo>
                  <a:cubicBezTo>
                    <a:pt x="1298" y="0"/>
                    <a:pt x="727" y="560"/>
                    <a:pt x="727" y="1262"/>
                  </a:cubicBezTo>
                  <a:lnTo>
                    <a:pt x="727" y="1584"/>
                  </a:lnTo>
                  <a:cubicBezTo>
                    <a:pt x="608" y="1691"/>
                    <a:pt x="536" y="1846"/>
                    <a:pt x="536" y="2000"/>
                  </a:cubicBezTo>
                  <a:cubicBezTo>
                    <a:pt x="536" y="2286"/>
                    <a:pt x="762" y="2524"/>
                    <a:pt x="1024" y="2536"/>
                  </a:cubicBezTo>
                  <a:cubicBezTo>
                    <a:pt x="1108" y="2762"/>
                    <a:pt x="1262" y="2953"/>
                    <a:pt x="1465" y="3072"/>
                  </a:cubicBezTo>
                  <a:lnTo>
                    <a:pt x="1465" y="3179"/>
                  </a:lnTo>
                  <a:lnTo>
                    <a:pt x="691" y="3477"/>
                  </a:lnTo>
                  <a:cubicBezTo>
                    <a:pt x="608" y="3512"/>
                    <a:pt x="0" y="3751"/>
                    <a:pt x="0" y="4525"/>
                  </a:cubicBezTo>
                  <a:lnTo>
                    <a:pt x="0" y="5191"/>
                  </a:lnTo>
                  <a:cubicBezTo>
                    <a:pt x="0" y="5298"/>
                    <a:pt x="96" y="5382"/>
                    <a:pt x="191" y="5382"/>
                  </a:cubicBezTo>
                  <a:lnTo>
                    <a:pt x="667" y="5382"/>
                  </a:lnTo>
                  <a:cubicBezTo>
                    <a:pt x="774" y="5382"/>
                    <a:pt x="869" y="5298"/>
                    <a:pt x="869" y="5191"/>
                  </a:cubicBezTo>
                  <a:cubicBezTo>
                    <a:pt x="869" y="5084"/>
                    <a:pt x="774" y="5001"/>
                    <a:pt x="667" y="5001"/>
                  </a:cubicBezTo>
                  <a:lnTo>
                    <a:pt x="369" y="5001"/>
                  </a:lnTo>
                  <a:lnTo>
                    <a:pt x="369" y="4501"/>
                  </a:lnTo>
                  <a:cubicBezTo>
                    <a:pt x="369" y="3989"/>
                    <a:pt x="786" y="3834"/>
                    <a:pt x="810" y="3822"/>
                  </a:cubicBezTo>
                  <a:lnTo>
                    <a:pt x="822" y="3822"/>
                  </a:lnTo>
                  <a:lnTo>
                    <a:pt x="1536" y="3536"/>
                  </a:lnTo>
                  <a:lnTo>
                    <a:pt x="1905" y="3905"/>
                  </a:lnTo>
                  <a:cubicBezTo>
                    <a:pt x="1941" y="3941"/>
                    <a:pt x="2001" y="3965"/>
                    <a:pt x="2036" y="3965"/>
                  </a:cubicBezTo>
                  <a:cubicBezTo>
                    <a:pt x="2084" y="3965"/>
                    <a:pt x="2143" y="3953"/>
                    <a:pt x="2179" y="3905"/>
                  </a:cubicBezTo>
                  <a:lnTo>
                    <a:pt x="2536" y="3536"/>
                  </a:lnTo>
                  <a:lnTo>
                    <a:pt x="3251" y="3822"/>
                  </a:lnTo>
                  <a:lnTo>
                    <a:pt x="3263" y="3822"/>
                  </a:lnTo>
                  <a:cubicBezTo>
                    <a:pt x="3275" y="3822"/>
                    <a:pt x="3691" y="3989"/>
                    <a:pt x="3691" y="4501"/>
                  </a:cubicBezTo>
                  <a:lnTo>
                    <a:pt x="3691" y="5001"/>
                  </a:lnTo>
                  <a:lnTo>
                    <a:pt x="1310" y="5001"/>
                  </a:lnTo>
                  <a:cubicBezTo>
                    <a:pt x="1203" y="5001"/>
                    <a:pt x="1119" y="5084"/>
                    <a:pt x="1119" y="5191"/>
                  </a:cubicBezTo>
                  <a:cubicBezTo>
                    <a:pt x="1119" y="5298"/>
                    <a:pt x="1203" y="5382"/>
                    <a:pt x="1310" y="5382"/>
                  </a:cubicBezTo>
                  <a:lnTo>
                    <a:pt x="3882" y="5382"/>
                  </a:lnTo>
                  <a:cubicBezTo>
                    <a:pt x="3888" y="5383"/>
                    <a:pt x="3894" y="5383"/>
                    <a:pt x="3900" y="5383"/>
                  </a:cubicBezTo>
                  <a:cubicBezTo>
                    <a:pt x="3989" y="5383"/>
                    <a:pt x="4072" y="5303"/>
                    <a:pt x="4072" y="5203"/>
                  </a:cubicBezTo>
                  <a:lnTo>
                    <a:pt x="4072" y="4536"/>
                  </a:lnTo>
                  <a:cubicBezTo>
                    <a:pt x="4072" y="3763"/>
                    <a:pt x="3477" y="3524"/>
                    <a:pt x="3382" y="3489"/>
                  </a:cubicBezTo>
                  <a:lnTo>
                    <a:pt x="2620" y="3191"/>
                  </a:lnTo>
                  <a:lnTo>
                    <a:pt x="2620" y="3096"/>
                  </a:lnTo>
                  <a:cubicBezTo>
                    <a:pt x="2834" y="2977"/>
                    <a:pt x="2977" y="2774"/>
                    <a:pt x="3048" y="2536"/>
                  </a:cubicBezTo>
                  <a:cubicBezTo>
                    <a:pt x="3322" y="2524"/>
                    <a:pt x="3548" y="2286"/>
                    <a:pt x="3548" y="2000"/>
                  </a:cubicBezTo>
                  <a:cubicBezTo>
                    <a:pt x="3548" y="1846"/>
                    <a:pt x="3465" y="1691"/>
                    <a:pt x="3346" y="1584"/>
                  </a:cubicBezTo>
                  <a:lnTo>
                    <a:pt x="3346" y="1262"/>
                  </a:lnTo>
                  <a:cubicBezTo>
                    <a:pt x="3346" y="560"/>
                    <a:pt x="2786" y="0"/>
                    <a:pt x="20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2438252" y="2611703"/>
              <a:ext cx="129633" cy="172441"/>
            </a:xfrm>
            <a:custGeom>
              <a:avLst/>
              <a:gdLst/>
              <a:ahLst/>
              <a:cxnLst/>
              <a:rect l="l" t="t" r="r" b="b"/>
              <a:pathLst>
                <a:path w="4073" h="5418" extrusionOk="0">
                  <a:moveTo>
                    <a:pt x="2085" y="370"/>
                  </a:moveTo>
                  <a:cubicBezTo>
                    <a:pt x="2573" y="370"/>
                    <a:pt x="2978" y="774"/>
                    <a:pt x="2978" y="1263"/>
                  </a:cubicBezTo>
                  <a:lnTo>
                    <a:pt x="2978" y="1382"/>
                  </a:lnTo>
                  <a:lnTo>
                    <a:pt x="2966" y="1382"/>
                  </a:lnTo>
                  <a:cubicBezTo>
                    <a:pt x="2692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66" y="822"/>
                  </a:cubicBezTo>
                  <a:cubicBezTo>
                    <a:pt x="2450" y="817"/>
                    <a:pt x="2435" y="815"/>
                    <a:pt x="2420" y="815"/>
                  </a:cubicBezTo>
                  <a:cubicBezTo>
                    <a:pt x="2365" y="815"/>
                    <a:pt x="2313" y="847"/>
                    <a:pt x="2275" y="894"/>
                  </a:cubicBezTo>
                  <a:cubicBezTo>
                    <a:pt x="1942" y="1370"/>
                    <a:pt x="1180" y="1382"/>
                    <a:pt x="1168" y="1382"/>
                  </a:cubicBezTo>
                  <a:lnTo>
                    <a:pt x="1096" y="1382"/>
                  </a:lnTo>
                  <a:lnTo>
                    <a:pt x="1096" y="1263"/>
                  </a:lnTo>
                  <a:cubicBezTo>
                    <a:pt x="1096" y="774"/>
                    <a:pt x="1501" y="370"/>
                    <a:pt x="1989" y="370"/>
                  </a:cubicBezTo>
                  <a:close/>
                  <a:moveTo>
                    <a:pt x="3132" y="1906"/>
                  </a:moveTo>
                  <a:cubicBezTo>
                    <a:pt x="3156" y="1929"/>
                    <a:pt x="3168" y="1965"/>
                    <a:pt x="3168" y="2013"/>
                  </a:cubicBezTo>
                  <a:cubicBezTo>
                    <a:pt x="3168" y="2048"/>
                    <a:pt x="3144" y="2096"/>
                    <a:pt x="3109" y="2132"/>
                  </a:cubicBezTo>
                  <a:lnTo>
                    <a:pt x="3109" y="1906"/>
                  </a:lnTo>
                  <a:close/>
                  <a:moveTo>
                    <a:pt x="965" y="1894"/>
                  </a:moveTo>
                  <a:lnTo>
                    <a:pt x="965" y="2144"/>
                  </a:lnTo>
                  <a:cubicBezTo>
                    <a:pt x="930" y="2108"/>
                    <a:pt x="894" y="2072"/>
                    <a:pt x="894" y="2013"/>
                  </a:cubicBezTo>
                  <a:cubicBezTo>
                    <a:pt x="894" y="1965"/>
                    <a:pt x="906" y="1929"/>
                    <a:pt x="942" y="1906"/>
                  </a:cubicBezTo>
                  <a:cubicBezTo>
                    <a:pt x="953" y="1906"/>
                    <a:pt x="953" y="1906"/>
                    <a:pt x="965" y="1894"/>
                  </a:cubicBezTo>
                  <a:close/>
                  <a:moveTo>
                    <a:pt x="2347" y="1358"/>
                  </a:moveTo>
                  <a:cubicBezTo>
                    <a:pt x="2430" y="1489"/>
                    <a:pt x="2549" y="1620"/>
                    <a:pt x="2704" y="1691"/>
                  </a:cubicBezTo>
                  <a:lnTo>
                    <a:pt x="2704" y="2227"/>
                  </a:lnTo>
                  <a:cubicBezTo>
                    <a:pt x="2739" y="2572"/>
                    <a:pt x="2454" y="2846"/>
                    <a:pt x="2132" y="2846"/>
                  </a:cubicBezTo>
                  <a:lnTo>
                    <a:pt x="1954" y="2846"/>
                  </a:lnTo>
                  <a:cubicBezTo>
                    <a:pt x="1620" y="2846"/>
                    <a:pt x="1334" y="2572"/>
                    <a:pt x="1334" y="2227"/>
                  </a:cubicBezTo>
                  <a:lnTo>
                    <a:pt x="1334" y="1739"/>
                  </a:lnTo>
                  <a:cubicBezTo>
                    <a:pt x="1596" y="1715"/>
                    <a:pt x="2025" y="1620"/>
                    <a:pt x="2347" y="1358"/>
                  </a:cubicBezTo>
                  <a:close/>
                  <a:moveTo>
                    <a:pt x="2263" y="3215"/>
                  </a:moveTo>
                  <a:lnTo>
                    <a:pt x="2251" y="3322"/>
                  </a:lnTo>
                  <a:lnTo>
                    <a:pt x="2037" y="3537"/>
                  </a:lnTo>
                  <a:lnTo>
                    <a:pt x="1846" y="3346"/>
                  </a:lnTo>
                  <a:lnTo>
                    <a:pt x="1846" y="3215"/>
                  </a:lnTo>
                  <a:close/>
                  <a:moveTo>
                    <a:pt x="1989" y="1"/>
                  </a:moveTo>
                  <a:cubicBezTo>
                    <a:pt x="1299" y="1"/>
                    <a:pt x="727" y="560"/>
                    <a:pt x="727" y="1263"/>
                  </a:cubicBezTo>
                  <a:lnTo>
                    <a:pt x="727" y="1596"/>
                  </a:lnTo>
                  <a:cubicBezTo>
                    <a:pt x="608" y="1691"/>
                    <a:pt x="537" y="1846"/>
                    <a:pt x="537" y="2013"/>
                  </a:cubicBezTo>
                  <a:cubicBezTo>
                    <a:pt x="537" y="2287"/>
                    <a:pt x="763" y="2525"/>
                    <a:pt x="1025" y="2549"/>
                  </a:cubicBezTo>
                  <a:cubicBezTo>
                    <a:pt x="1096" y="2763"/>
                    <a:pt x="1263" y="2965"/>
                    <a:pt x="1454" y="3084"/>
                  </a:cubicBezTo>
                  <a:lnTo>
                    <a:pt x="1454" y="3180"/>
                  </a:lnTo>
                  <a:lnTo>
                    <a:pt x="680" y="3477"/>
                  </a:lnTo>
                  <a:cubicBezTo>
                    <a:pt x="608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84" y="5382"/>
                    <a:pt x="191" y="5382"/>
                  </a:cubicBezTo>
                  <a:lnTo>
                    <a:pt x="668" y="5382"/>
                  </a:lnTo>
                  <a:cubicBezTo>
                    <a:pt x="775" y="5382"/>
                    <a:pt x="858" y="5299"/>
                    <a:pt x="858" y="5192"/>
                  </a:cubicBezTo>
                  <a:cubicBezTo>
                    <a:pt x="858" y="5085"/>
                    <a:pt x="775" y="5001"/>
                    <a:pt x="668" y="5001"/>
                  </a:cubicBezTo>
                  <a:lnTo>
                    <a:pt x="370" y="5001"/>
                  </a:lnTo>
                  <a:lnTo>
                    <a:pt x="370" y="4537"/>
                  </a:lnTo>
                  <a:cubicBezTo>
                    <a:pt x="370" y="4013"/>
                    <a:pt x="787" y="3870"/>
                    <a:pt x="799" y="3858"/>
                  </a:cubicBezTo>
                  <a:lnTo>
                    <a:pt x="823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30" y="3977"/>
                    <a:pt x="1989" y="4001"/>
                    <a:pt x="2037" y="4001"/>
                  </a:cubicBezTo>
                  <a:cubicBezTo>
                    <a:pt x="2085" y="4001"/>
                    <a:pt x="2144" y="3989"/>
                    <a:pt x="2168" y="3942"/>
                  </a:cubicBezTo>
                  <a:lnTo>
                    <a:pt x="2525" y="3572"/>
                  </a:lnTo>
                  <a:lnTo>
                    <a:pt x="3239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1" y="5025"/>
                  </a:lnTo>
                  <a:cubicBezTo>
                    <a:pt x="1204" y="5025"/>
                    <a:pt x="1120" y="5120"/>
                    <a:pt x="1120" y="5215"/>
                  </a:cubicBezTo>
                  <a:cubicBezTo>
                    <a:pt x="1120" y="5323"/>
                    <a:pt x="1204" y="5418"/>
                    <a:pt x="1311" y="5418"/>
                  </a:cubicBezTo>
                  <a:lnTo>
                    <a:pt x="3882" y="5418"/>
                  </a:lnTo>
                  <a:cubicBezTo>
                    <a:pt x="3990" y="5418"/>
                    <a:pt x="4073" y="5323"/>
                    <a:pt x="4073" y="5215"/>
                  </a:cubicBezTo>
                  <a:lnTo>
                    <a:pt x="4073" y="4537"/>
                  </a:lnTo>
                  <a:cubicBezTo>
                    <a:pt x="4061" y="3763"/>
                    <a:pt x="3454" y="3525"/>
                    <a:pt x="3382" y="3501"/>
                  </a:cubicBezTo>
                  <a:lnTo>
                    <a:pt x="2620" y="3203"/>
                  </a:lnTo>
                  <a:lnTo>
                    <a:pt x="2620" y="3096"/>
                  </a:lnTo>
                  <a:cubicBezTo>
                    <a:pt x="2823" y="2977"/>
                    <a:pt x="2978" y="2787"/>
                    <a:pt x="3049" y="2560"/>
                  </a:cubicBezTo>
                  <a:cubicBezTo>
                    <a:pt x="3323" y="2549"/>
                    <a:pt x="3537" y="2310"/>
                    <a:pt x="3537" y="2025"/>
                  </a:cubicBezTo>
                  <a:cubicBezTo>
                    <a:pt x="3537" y="1858"/>
                    <a:pt x="3466" y="1703"/>
                    <a:pt x="3347" y="1608"/>
                  </a:cubicBezTo>
                  <a:lnTo>
                    <a:pt x="3347" y="1263"/>
                  </a:lnTo>
                  <a:cubicBezTo>
                    <a:pt x="3347" y="560"/>
                    <a:pt x="2787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0" name="Google Shape;460;p46"/>
            <p:cNvSpPr/>
            <p:nvPr/>
          </p:nvSpPr>
          <p:spPr>
            <a:xfrm>
              <a:off x="2185128" y="2611703"/>
              <a:ext cx="130015" cy="172441"/>
            </a:xfrm>
            <a:custGeom>
              <a:avLst/>
              <a:gdLst/>
              <a:ahLst/>
              <a:cxnLst/>
              <a:rect l="l" t="t" r="r" b="b"/>
              <a:pathLst>
                <a:path w="4085" h="5418" extrusionOk="0">
                  <a:moveTo>
                    <a:pt x="2084" y="370"/>
                  </a:moveTo>
                  <a:cubicBezTo>
                    <a:pt x="2584" y="370"/>
                    <a:pt x="2977" y="774"/>
                    <a:pt x="2977" y="1263"/>
                  </a:cubicBezTo>
                  <a:lnTo>
                    <a:pt x="2977" y="1382"/>
                  </a:lnTo>
                  <a:lnTo>
                    <a:pt x="2965" y="1382"/>
                  </a:lnTo>
                  <a:cubicBezTo>
                    <a:pt x="2703" y="1322"/>
                    <a:pt x="2620" y="965"/>
                    <a:pt x="2620" y="965"/>
                  </a:cubicBezTo>
                  <a:cubicBezTo>
                    <a:pt x="2608" y="894"/>
                    <a:pt x="2549" y="834"/>
                    <a:pt x="2477" y="822"/>
                  </a:cubicBezTo>
                  <a:cubicBezTo>
                    <a:pt x="2462" y="817"/>
                    <a:pt x="2446" y="815"/>
                    <a:pt x="2430" y="815"/>
                  </a:cubicBezTo>
                  <a:cubicBezTo>
                    <a:pt x="2372" y="815"/>
                    <a:pt x="2315" y="847"/>
                    <a:pt x="2287" y="894"/>
                  </a:cubicBezTo>
                  <a:cubicBezTo>
                    <a:pt x="1941" y="1370"/>
                    <a:pt x="1179" y="1382"/>
                    <a:pt x="1167" y="1382"/>
                  </a:cubicBezTo>
                  <a:lnTo>
                    <a:pt x="1108" y="1382"/>
                  </a:lnTo>
                  <a:lnTo>
                    <a:pt x="1108" y="1263"/>
                  </a:lnTo>
                  <a:cubicBezTo>
                    <a:pt x="1108" y="774"/>
                    <a:pt x="1513" y="370"/>
                    <a:pt x="2001" y="370"/>
                  </a:cubicBezTo>
                  <a:close/>
                  <a:moveTo>
                    <a:pt x="3132" y="1906"/>
                  </a:moveTo>
                  <a:cubicBezTo>
                    <a:pt x="3168" y="1929"/>
                    <a:pt x="3180" y="1965"/>
                    <a:pt x="3180" y="2013"/>
                  </a:cubicBezTo>
                  <a:cubicBezTo>
                    <a:pt x="3180" y="2048"/>
                    <a:pt x="3144" y="2096"/>
                    <a:pt x="3120" y="2132"/>
                  </a:cubicBezTo>
                  <a:lnTo>
                    <a:pt x="3120" y="1906"/>
                  </a:lnTo>
                  <a:close/>
                  <a:moveTo>
                    <a:pt x="977" y="1894"/>
                  </a:moveTo>
                  <a:lnTo>
                    <a:pt x="977" y="2144"/>
                  </a:lnTo>
                  <a:cubicBezTo>
                    <a:pt x="929" y="2108"/>
                    <a:pt x="905" y="2072"/>
                    <a:pt x="905" y="2013"/>
                  </a:cubicBezTo>
                  <a:cubicBezTo>
                    <a:pt x="905" y="1965"/>
                    <a:pt x="917" y="1929"/>
                    <a:pt x="941" y="1906"/>
                  </a:cubicBezTo>
                  <a:cubicBezTo>
                    <a:pt x="965" y="1906"/>
                    <a:pt x="965" y="1906"/>
                    <a:pt x="977" y="1894"/>
                  </a:cubicBezTo>
                  <a:close/>
                  <a:moveTo>
                    <a:pt x="2358" y="1358"/>
                  </a:moveTo>
                  <a:cubicBezTo>
                    <a:pt x="2429" y="1489"/>
                    <a:pt x="2549" y="1620"/>
                    <a:pt x="2715" y="1691"/>
                  </a:cubicBezTo>
                  <a:lnTo>
                    <a:pt x="2715" y="2227"/>
                  </a:lnTo>
                  <a:cubicBezTo>
                    <a:pt x="2727" y="2572"/>
                    <a:pt x="2465" y="2846"/>
                    <a:pt x="2132" y="2846"/>
                  </a:cubicBezTo>
                  <a:lnTo>
                    <a:pt x="1953" y="2846"/>
                  </a:lnTo>
                  <a:cubicBezTo>
                    <a:pt x="1632" y="2846"/>
                    <a:pt x="1346" y="2572"/>
                    <a:pt x="1346" y="2227"/>
                  </a:cubicBezTo>
                  <a:lnTo>
                    <a:pt x="1346" y="1739"/>
                  </a:lnTo>
                  <a:cubicBezTo>
                    <a:pt x="1596" y="1715"/>
                    <a:pt x="2037" y="1620"/>
                    <a:pt x="2358" y="1358"/>
                  </a:cubicBezTo>
                  <a:close/>
                  <a:moveTo>
                    <a:pt x="2275" y="3215"/>
                  </a:moveTo>
                  <a:lnTo>
                    <a:pt x="2251" y="3322"/>
                  </a:lnTo>
                  <a:lnTo>
                    <a:pt x="2048" y="3537"/>
                  </a:lnTo>
                  <a:lnTo>
                    <a:pt x="1858" y="3346"/>
                  </a:lnTo>
                  <a:lnTo>
                    <a:pt x="1858" y="3215"/>
                  </a:lnTo>
                  <a:close/>
                  <a:moveTo>
                    <a:pt x="2001" y="1"/>
                  </a:moveTo>
                  <a:cubicBezTo>
                    <a:pt x="1298" y="1"/>
                    <a:pt x="739" y="560"/>
                    <a:pt x="739" y="1263"/>
                  </a:cubicBezTo>
                  <a:lnTo>
                    <a:pt x="739" y="1596"/>
                  </a:lnTo>
                  <a:cubicBezTo>
                    <a:pt x="620" y="1691"/>
                    <a:pt x="536" y="1846"/>
                    <a:pt x="536" y="2013"/>
                  </a:cubicBezTo>
                  <a:cubicBezTo>
                    <a:pt x="536" y="2287"/>
                    <a:pt x="763" y="2525"/>
                    <a:pt x="1036" y="2549"/>
                  </a:cubicBezTo>
                  <a:cubicBezTo>
                    <a:pt x="1108" y="2763"/>
                    <a:pt x="1275" y="2965"/>
                    <a:pt x="1465" y="3084"/>
                  </a:cubicBezTo>
                  <a:lnTo>
                    <a:pt x="1465" y="3180"/>
                  </a:lnTo>
                  <a:lnTo>
                    <a:pt x="691" y="3477"/>
                  </a:lnTo>
                  <a:cubicBezTo>
                    <a:pt x="620" y="3513"/>
                    <a:pt x="1" y="3751"/>
                    <a:pt x="1" y="4525"/>
                  </a:cubicBezTo>
                  <a:lnTo>
                    <a:pt x="1" y="5192"/>
                  </a:lnTo>
                  <a:cubicBezTo>
                    <a:pt x="1" y="5299"/>
                    <a:pt x="96" y="5382"/>
                    <a:pt x="203" y="5382"/>
                  </a:cubicBezTo>
                  <a:lnTo>
                    <a:pt x="679" y="5382"/>
                  </a:lnTo>
                  <a:cubicBezTo>
                    <a:pt x="775" y="5382"/>
                    <a:pt x="870" y="5299"/>
                    <a:pt x="870" y="5192"/>
                  </a:cubicBezTo>
                  <a:cubicBezTo>
                    <a:pt x="870" y="5085"/>
                    <a:pt x="775" y="5001"/>
                    <a:pt x="679" y="5001"/>
                  </a:cubicBezTo>
                  <a:lnTo>
                    <a:pt x="382" y="5001"/>
                  </a:lnTo>
                  <a:lnTo>
                    <a:pt x="382" y="4537"/>
                  </a:lnTo>
                  <a:cubicBezTo>
                    <a:pt x="382" y="4013"/>
                    <a:pt x="798" y="3870"/>
                    <a:pt x="810" y="3858"/>
                  </a:cubicBezTo>
                  <a:lnTo>
                    <a:pt x="822" y="3858"/>
                  </a:lnTo>
                  <a:lnTo>
                    <a:pt x="1537" y="3572"/>
                  </a:lnTo>
                  <a:lnTo>
                    <a:pt x="1906" y="3942"/>
                  </a:lnTo>
                  <a:cubicBezTo>
                    <a:pt x="1941" y="3977"/>
                    <a:pt x="2001" y="4001"/>
                    <a:pt x="2048" y="4001"/>
                  </a:cubicBezTo>
                  <a:cubicBezTo>
                    <a:pt x="2084" y="4001"/>
                    <a:pt x="2144" y="3989"/>
                    <a:pt x="2179" y="3942"/>
                  </a:cubicBezTo>
                  <a:lnTo>
                    <a:pt x="2537" y="3572"/>
                  </a:lnTo>
                  <a:lnTo>
                    <a:pt x="3251" y="3858"/>
                  </a:lnTo>
                  <a:lnTo>
                    <a:pt x="3263" y="3858"/>
                  </a:lnTo>
                  <a:cubicBezTo>
                    <a:pt x="3275" y="3858"/>
                    <a:pt x="3692" y="4013"/>
                    <a:pt x="3692" y="4537"/>
                  </a:cubicBezTo>
                  <a:lnTo>
                    <a:pt x="3692" y="5025"/>
                  </a:lnTo>
                  <a:lnTo>
                    <a:pt x="1310" y="5025"/>
                  </a:lnTo>
                  <a:cubicBezTo>
                    <a:pt x="1215" y="5025"/>
                    <a:pt x="1120" y="5120"/>
                    <a:pt x="1120" y="5215"/>
                  </a:cubicBezTo>
                  <a:cubicBezTo>
                    <a:pt x="1120" y="5323"/>
                    <a:pt x="1215" y="5418"/>
                    <a:pt x="1310" y="5418"/>
                  </a:cubicBezTo>
                  <a:lnTo>
                    <a:pt x="3894" y="5418"/>
                  </a:lnTo>
                  <a:cubicBezTo>
                    <a:pt x="3989" y="5418"/>
                    <a:pt x="4084" y="5323"/>
                    <a:pt x="4084" y="5215"/>
                  </a:cubicBezTo>
                  <a:lnTo>
                    <a:pt x="4084" y="4537"/>
                  </a:lnTo>
                  <a:cubicBezTo>
                    <a:pt x="4061" y="3763"/>
                    <a:pt x="3465" y="3525"/>
                    <a:pt x="3382" y="3501"/>
                  </a:cubicBezTo>
                  <a:lnTo>
                    <a:pt x="2632" y="3203"/>
                  </a:lnTo>
                  <a:lnTo>
                    <a:pt x="2632" y="3096"/>
                  </a:lnTo>
                  <a:cubicBezTo>
                    <a:pt x="2834" y="2977"/>
                    <a:pt x="2977" y="2787"/>
                    <a:pt x="3061" y="2560"/>
                  </a:cubicBezTo>
                  <a:cubicBezTo>
                    <a:pt x="3322" y="2549"/>
                    <a:pt x="3549" y="2310"/>
                    <a:pt x="3549" y="2025"/>
                  </a:cubicBezTo>
                  <a:cubicBezTo>
                    <a:pt x="3549" y="1858"/>
                    <a:pt x="3477" y="1703"/>
                    <a:pt x="3358" y="1608"/>
                  </a:cubicBezTo>
                  <a:lnTo>
                    <a:pt x="3358" y="1263"/>
                  </a:lnTo>
                  <a:cubicBezTo>
                    <a:pt x="3358" y="560"/>
                    <a:pt x="2787" y="1"/>
                    <a:pt x="20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461" name="Google Shape;461;p46"/>
          <p:cNvSpPr/>
          <p:nvPr/>
        </p:nvSpPr>
        <p:spPr>
          <a:xfrm>
            <a:off x="4754927" y="1282600"/>
            <a:ext cx="548639" cy="491313"/>
          </a:xfrm>
          <a:custGeom>
            <a:avLst/>
            <a:gdLst/>
            <a:ahLst/>
            <a:cxnLst/>
            <a:rect l="l" t="t" r="r" b="b"/>
            <a:pathLst>
              <a:path w="13038" h="11907" extrusionOk="0">
                <a:moveTo>
                  <a:pt x="6632" y="369"/>
                </a:moveTo>
                <a:cubicBezTo>
                  <a:pt x="6680" y="369"/>
                  <a:pt x="6704" y="405"/>
                  <a:pt x="6704" y="441"/>
                </a:cubicBezTo>
                <a:lnTo>
                  <a:pt x="6704" y="881"/>
                </a:lnTo>
                <a:cubicBezTo>
                  <a:pt x="6644" y="864"/>
                  <a:pt x="6582" y="855"/>
                  <a:pt x="6519" y="855"/>
                </a:cubicBezTo>
                <a:cubicBezTo>
                  <a:pt x="6457" y="855"/>
                  <a:pt x="6394" y="864"/>
                  <a:pt x="6335" y="881"/>
                </a:cubicBezTo>
                <a:lnTo>
                  <a:pt x="6335" y="441"/>
                </a:lnTo>
                <a:lnTo>
                  <a:pt x="6323" y="441"/>
                </a:lnTo>
                <a:cubicBezTo>
                  <a:pt x="6323" y="405"/>
                  <a:pt x="6347" y="369"/>
                  <a:pt x="6394" y="369"/>
                </a:cubicBezTo>
                <a:close/>
                <a:moveTo>
                  <a:pt x="6501" y="1251"/>
                </a:moveTo>
                <a:cubicBezTo>
                  <a:pt x="7061" y="1251"/>
                  <a:pt x="7275" y="2013"/>
                  <a:pt x="6763" y="2286"/>
                </a:cubicBezTo>
                <a:cubicBezTo>
                  <a:pt x="6692" y="2322"/>
                  <a:pt x="6585" y="2346"/>
                  <a:pt x="6501" y="2346"/>
                </a:cubicBezTo>
                <a:cubicBezTo>
                  <a:pt x="6204" y="2346"/>
                  <a:pt x="5954" y="2096"/>
                  <a:pt x="5954" y="1798"/>
                </a:cubicBezTo>
                <a:cubicBezTo>
                  <a:pt x="5954" y="1489"/>
                  <a:pt x="6204" y="1251"/>
                  <a:pt x="6501" y="1251"/>
                </a:cubicBezTo>
                <a:close/>
                <a:moveTo>
                  <a:pt x="2382" y="2429"/>
                </a:moveTo>
                <a:cubicBezTo>
                  <a:pt x="2560" y="2429"/>
                  <a:pt x="2703" y="2572"/>
                  <a:pt x="2703" y="2751"/>
                </a:cubicBezTo>
                <a:cubicBezTo>
                  <a:pt x="2703" y="2929"/>
                  <a:pt x="2560" y="3084"/>
                  <a:pt x="2382" y="3084"/>
                </a:cubicBezTo>
                <a:cubicBezTo>
                  <a:pt x="2215" y="3084"/>
                  <a:pt x="2048" y="2941"/>
                  <a:pt x="2048" y="2751"/>
                </a:cubicBezTo>
                <a:cubicBezTo>
                  <a:pt x="2048" y="2560"/>
                  <a:pt x="2203" y="2429"/>
                  <a:pt x="2382" y="2429"/>
                </a:cubicBezTo>
                <a:close/>
                <a:moveTo>
                  <a:pt x="10657" y="2429"/>
                </a:moveTo>
                <a:cubicBezTo>
                  <a:pt x="10835" y="2429"/>
                  <a:pt x="10978" y="2572"/>
                  <a:pt x="10978" y="2751"/>
                </a:cubicBezTo>
                <a:cubicBezTo>
                  <a:pt x="10978" y="2929"/>
                  <a:pt x="10835" y="3084"/>
                  <a:pt x="10657" y="3084"/>
                </a:cubicBezTo>
                <a:cubicBezTo>
                  <a:pt x="10478" y="3084"/>
                  <a:pt x="10323" y="2941"/>
                  <a:pt x="10323" y="2751"/>
                </a:cubicBezTo>
                <a:cubicBezTo>
                  <a:pt x="10323" y="2560"/>
                  <a:pt x="10478" y="2429"/>
                  <a:pt x="10657" y="2429"/>
                </a:cubicBezTo>
                <a:close/>
                <a:moveTo>
                  <a:pt x="2477" y="3441"/>
                </a:moveTo>
                <a:lnTo>
                  <a:pt x="3715" y="6025"/>
                </a:lnTo>
                <a:lnTo>
                  <a:pt x="1024" y="6025"/>
                </a:lnTo>
                <a:lnTo>
                  <a:pt x="2239" y="3441"/>
                </a:lnTo>
                <a:cubicBezTo>
                  <a:pt x="2275" y="3447"/>
                  <a:pt x="2316" y="3450"/>
                  <a:pt x="2358" y="3450"/>
                </a:cubicBezTo>
                <a:cubicBezTo>
                  <a:pt x="2400" y="3450"/>
                  <a:pt x="2441" y="3447"/>
                  <a:pt x="2477" y="3441"/>
                </a:cubicBezTo>
                <a:close/>
                <a:moveTo>
                  <a:pt x="10776" y="3441"/>
                </a:moveTo>
                <a:lnTo>
                  <a:pt x="11990" y="6025"/>
                </a:lnTo>
                <a:lnTo>
                  <a:pt x="9299" y="6025"/>
                </a:lnTo>
                <a:lnTo>
                  <a:pt x="10538" y="3441"/>
                </a:lnTo>
                <a:cubicBezTo>
                  <a:pt x="10573" y="3447"/>
                  <a:pt x="10612" y="3450"/>
                  <a:pt x="10652" y="3450"/>
                </a:cubicBezTo>
                <a:cubicBezTo>
                  <a:pt x="10692" y="3450"/>
                  <a:pt x="10734" y="3447"/>
                  <a:pt x="10776" y="3441"/>
                </a:cubicBezTo>
                <a:close/>
                <a:moveTo>
                  <a:pt x="4251" y="6418"/>
                </a:moveTo>
                <a:cubicBezTo>
                  <a:pt x="4322" y="6418"/>
                  <a:pt x="4382" y="6477"/>
                  <a:pt x="4382" y="6549"/>
                </a:cubicBezTo>
                <a:lnTo>
                  <a:pt x="4382" y="6668"/>
                </a:lnTo>
                <a:cubicBezTo>
                  <a:pt x="4382" y="6739"/>
                  <a:pt x="4322" y="6799"/>
                  <a:pt x="4251" y="6799"/>
                </a:cubicBezTo>
                <a:lnTo>
                  <a:pt x="501" y="6799"/>
                </a:lnTo>
                <a:cubicBezTo>
                  <a:pt x="429" y="6799"/>
                  <a:pt x="370" y="6739"/>
                  <a:pt x="370" y="6668"/>
                </a:cubicBezTo>
                <a:lnTo>
                  <a:pt x="370" y="6549"/>
                </a:lnTo>
                <a:cubicBezTo>
                  <a:pt x="370" y="6477"/>
                  <a:pt x="429" y="6418"/>
                  <a:pt x="501" y="6418"/>
                </a:cubicBezTo>
                <a:close/>
                <a:moveTo>
                  <a:pt x="12526" y="6418"/>
                </a:moveTo>
                <a:cubicBezTo>
                  <a:pt x="12597" y="6418"/>
                  <a:pt x="12657" y="6477"/>
                  <a:pt x="12657" y="6549"/>
                </a:cubicBezTo>
                <a:lnTo>
                  <a:pt x="12657" y="6668"/>
                </a:lnTo>
                <a:cubicBezTo>
                  <a:pt x="12657" y="6739"/>
                  <a:pt x="12597" y="6799"/>
                  <a:pt x="12526" y="6799"/>
                </a:cubicBezTo>
                <a:lnTo>
                  <a:pt x="8775" y="6799"/>
                </a:lnTo>
                <a:cubicBezTo>
                  <a:pt x="8704" y="6799"/>
                  <a:pt x="8644" y="6739"/>
                  <a:pt x="8644" y="6668"/>
                </a:cubicBezTo>
                <a:lnTo>
                  <a:pt x="8644" y="6549"/>
                </a:lnTo>
                <a:cubicBezTo>
                  <a:pt x="8644" y="6477"/>
                  <a:pt x="8704" y="6418"/>
                  <a:pt x="8775" y="6418"/>
                </a:cubicBezTo>
                <a:close/>
                <a:moveTo>
                  <a:pt x="3715" y="7168"/>
                </a:moveTo>
                <a:cubicBezTo>
                  <a:pt x="3525" y="7787"/>
                  <a:pt x="2953" y="8228"/>
                  <a:pt x="2298" y="8228"/>
                </a:cubicBezTo>
                <a:cubicBezTo>
                  <a:pt x="1644" y="8228"/>
                  <a:pt x="1084" y="7799"/>
                  <a:pt x="905" y="7168"/>
                </a:cubicBezTo>
                <a:close/>
                <a:moveTo>
                  <a:pt x="12145" y="7168"/>
                </a:moveTo>
                <a:cubicBezTo>
                  <a:pt x="11942" y="7787"/>
                  <a:pt x="11383" y="8228"/>
                  <a:pt x="10728" y="8228"/>
                </a:cubicBezTo>
                <a:cubicBezTo>
                  <a:pt x="10073" y="8228"/>
                  <a:pt x="9502" y="7799"/>
                  <a:pt x="9323" y="7168"/>
                </a:cubicBezTo>
                <a:close/>
                <a:moveTo>
                  <a:pt x="7942" y="10371"/>
                </a:moveTo>
                <a:cubicBezTo>
                  <a:pt x="8013" y="10371"/>
                  <a:pt x="8073" y="10430"/>
                  <a:pt x="8073" y="10502"/>
                </a:cubicBezTo>
                <a:lnTo>
                  <a:pt x="8073" y="10764"/>
                </a:lnTo>
                <a:lnTo>
                  <a:pt x="4918" y="10764"/>
                </a:lnTo>
                <a:lnTo>
                  <a:pt x="4918" y="10502"/>
                </a:lnTo>
                <a:cubicBezTo>
                  <a:pt x="4918" y="10430"/>
                  <a:pt x="4977" y="10371"/>
                  <a:pt x="5049" y="10371"/>
                </a:cubicBezTo>
                <a:close/>
                <a:moveTo>
                  <a:pt x="6382" y="0"/>
                </a:moveTo>
                <a:cubicBezTo>
                  <a:pt x="6132" y="0"/>
                  <a:pt x="5930" y="203"/>
                  <a:pt x="5930" y="441"/>
                </a:cubicBezTo>
                <a:lnTo>
                  <a:pt x="5930" y="1060"/>
                </a:lnTo>
                <a:cubicBezTo>
                  <a:pt x="5692" y="1251"/>
                  <a:pt x="5549" y="1536"/>
                  <a:pt x="5561" y="1858"/>
                </a:cubicBezTo>
                <a:lnTo>
                  <a:pt x="3703" y="2370"/>
                </a:lnTo>
                <a:cubicBezTo>
                  <a:pt x="3477" y="2429"/>
                  <a:pt x="3251" y="2465"/>
                  <a:pt x="3037" y="2501"/>
                </a:cubicBezTo>
                <a:cubicBezTo>
                  <a:pt x="2929" y="2227"/>
                  <a:pt x="2679" y="2036"/>
                  <a:pt x="2382" y="2036"/>
                </a:cubicBezTo>
                <a:cubicBezTo>
                  <a:pt x="1989" y="2036"/>
                  <a:pt x="1679" y="2346"/>
                  <a:pt x="1679" y="2739"/>
                </a:cubicBezTo>
                <a:cubicBezTo>
                  <a:pt x="1679" y="2941"/>
                  <a:pt x="1763" y="3132"/>
                  <a:pt x="1917" y="3275"/>
                </a:cubicBezTo>
                <a:lnTo>
                  <a:pt x="608" y="6025"/>
                </a:lnTo>
                <a:lnTo>
                  <a:pt x="501" y="6025"/>
                </a:lnTo>
                <a:cubicBezTo>
                  <a:pt x="215" y="6025"/>
                  <a:pt x="1" y="6251"/>
                  <a:pt x="1" y="6525"/>
                </a:cubicBezTo>
                <a:lnTo>
                  <a:pt x="1" y="6644"/>
                </a:lnTo>
                <a:cubicBezTo>
                  <a:pt x="1" y="6930"/>
                  <a:pt x="215" y="7156"/>
                  <a:pt x="501" y="7156"/>
                </a:cubicBezTo>
                <a:cubicBezTo>
                  <a:pt x="691" y="7989"/>
                  <a:pt x="1441" y="8585"/>
                  <a:pt x="2298" y="8585"/>
                </a:cubicBezTo>
                <a:cubicBezTo>
                  <a:pt x="3168" y="8585"/>
                  <a:pt x="3906" y="7978"/>
                  <a:pt x="4108" y="7156"/>
                </a:cubicBezTo>
                <a:lnTo>
                  <a:pt x="4251" y="7156"/>
                </a:lnTo>
                <a:cubicBezTo>
                  <a:pt x="4537" y="7156"/>
                  <a:pt x="4763" y="6930"/>
                  <a:pt x="4763" y="6644"/>
                </a:cubicBezTo>
                <a:lnTo>
                  <a:pt x="4763" y="6525"/>
                </a:lnTo>
                <a:cubicBezTo>
                  <a:pt x="4763" y="6251"/>
                  <a:pt x="4537" y="6025"/>
                  <a:pt x="4251" y="6025"/>
                </a:cubicBezTo>
                <a:lnTo>
                  <a:pt x="4144" y="6025"/>
                </a:lnTo>
                <a:lnTo>
                  <a:pt x="2834" y="3275"/>
                </a:lnTo>
                <a:cubicBezTo>
                  <a:pt x="2953" y="3167"/>
                  <a:pt x="3037" y="3036"/>
                  <a:pt x="3060" y="2870"/>
                </a:cubicBezTo>
                <a:cubicBezTo>
                  <a:pt x="3310" y="2846"/>
                  <a:pt x="3549" y="2798"/>
                  <a:pt x="3787" y="2727"/>
                </a:cubicBezTo>
                <a:lnTo>
                  <a:pt x="5656" y="2215"/>
                </a:lnTo>
                <a:cubicBezTo>
                  <a:pt x="5716" y="2346"/>
                  <a:pt x="5811" y="2453"/>
                  <a:pt x="5918" y="2548"/>
                </a:cubicBezTo>
                <a:lnTo>
                  <a:pt x="5918" y="10002"/>
                </a:lnTo>
                <a:lnTo>
                  <a:pt x="5037" y="10002"/>
                </a:lnTo>
                <a:cubicBezTo>
                  <a:pt x="4763" y="10002"/>
                  <a:pt x="4537" y="10228"/>
                  <a:pt x="4537" y="10502"/>
                </a:cubicBezTo>
                <a:lnTo>
                  <a:pt x="4537" y="10776"/>
                </a:lnTo>
                <a:cubicBezTo>
                  <a:pt x="4299" y="10823"/>
                  <a:pt x="4120" y="11026"/>
                  <a:pt x="4120" y="11276"/>
                </a:cubicBezTo>
                <a:lnTo>
                  <a:pt x="4120" y="11395"/>
                </a:lnTo>
                <a:cubicBezTo>
                  <a:pt x="4120" y="11680"/>
                  <a:pt x="4346" y="11907"/>
                  <a:pt x="4620" y="11907"/>
                </a:cubicBezTo>
                <a:lnTo>
                  <a:pt x="6049" y="11907"/>
                </a:lnTo>
                <a:cubicBezTo>
                  <a:pt x="6156" y="11907"/>
                  <a:pt x="6251" y="11811"/>
                  <a:pt x="6251" y="11704"/>
                </a:cubicBezTo>
                <a:cubicBezTo>
                  <a:pt x="6251" y="11609"/>
                  <a:pt x="6156" y="11514"/>
                  <a:pt x="6049" y="11514"/>
                </a:cubicBezTo>
                <a:lnTo>
                  <a:pt x="4620" y="11514"/>
                </a:lnTo>
                <a:cubicBezTo>
                  <a:pt x="4549" y="11514"/>
                  <a:pt x="4489" y="11454"/>
                  <a:pt x="4489" y="11383"/>
                </a:cubicBezTo>
                <a:lnTo>
                  <a:pt x="4489" y="11264"/>
                </a:lnTo>
                <a:cubicBezTo>
                  <a:pt x="4489" y="11192"/>
                  <a:pt x="4549" y="11133"/>
                  <a:pt x="4620" y="11133"/>
                </a:cubicBezTo>
                <a:lnTo>
                  <a:pt x="8371" y="11133"/>
                </a:lnTo>
                <a:cubicBezTo>
                  <a:pt x="8454" y="11133"/>
                  <a:pt x="8513" y="11192"/>
                  <a:pt x="8513" y="11264"/>
                </a:cubicBezTo>
                <a:lnTo>
                  <a:pt x="8513" y="11383"/>
                </a:lnTo>
                <a:cubicBezTo>
                  <a:pt x="8513" y="11454"/>
                  <a:pt x="8454" y="11514"/>
                  <a:pt x="8371" y="11514"/>
                </a:cubicBezTo>
                <a:lnTo>
                  <a:pt x="6930" y="11514"/>
                </a:lnTo>
                <a:cubicBezTo>
                  <a:pt x="6823" y="11514"/>
                  <a:pt x="6739" y="11609"/>
                  <a:pt x="6739" y="11704"/>
                </a:cubicBezTo>
                <a:cubicBezTo>
                  <a:pt x="6739" y="11811"/>
                  <a:pt x="6823" y="11907"/>
                  <a:pt x="6930" y="11907"/>
                </a:cubicBezTo>
                <a:lnTo>
                  <a:pt x="8371" y="11907"/>
                </a:lnTo>
                <a:cubicBezTo>
                  <a:pt x="8656" y="11907"/>
                  <a:pt x="8883" y="11680"/>
                  <a:pt x="8883" y="11395"/>
                </a:cubicBezTo>
                <a:lnTo>
                  <a:pt x="8883" y="11276"/>
                </a:lnTo>
                <a:cubicBezTo>
                  <a:pt x="8883" y="11026"/>
                  <a:pt x="8692" y="10799"/>
                  <a:pt x="8454" y="10776"/>
                </a:cubicBezTo>
                <a:lnTo>
                  <a:pt x="8454" y="10502"/>
                </a:lnTo>
                <a:cubicBezTo>
                  <a:pt x="8454" y="10228"/>
                  <a:pt x="8228" y="10002"/>
                  <a:pt x="7942" y="10002"/>
                </a:cubicBezTo>
                <a:lnTo>
                  <a:pt x="7061" y="10002"/>
                </a:lnTo>
                <a:lnTo>
                  <a:pt x="7061" y="7049"/>
                </a:lnTo>
                <a:cubicBezTo>
                  <a:pt x="7061" y="6954"/>
                  <a:pt x="6978" y="6858"/>
                  <a:pt x="6870" y="6858"/>
                </a:cubicBezTo>
                <a:cubicBezTo>
                  <a:pt x="6763" y="6858"/>
                  <a:pt x="6680" y="6954"/>
                  <a:pt x="6680" y="7049"/>
                </a:cubicBezTo>
                <a:lnTo>
                  <a:pt x="6680" y="10002"/>
                </a:lnTo>
                <a:lnTo>
                  <a:pt x="6311" y="10002"/>
                </a:lnTo>
                <a:lnTo>
                  <a:pt x="6311" y="2727"/>
                </a:lnTo>
                <a:cubicBezTo>
                  <a:pt x="6370" y="2739"/>
                  <a:pt x="6430" y="2745"/>
                  <a:pt x="6491" y="2745"/>
                </a:cubicBezTo>
                <a:cubicBezTo>
                  <a:pt x="6552" y="2745"/>
                  <a:pt x="6614" y="2739"/>
                  <a:pt x="6680" y="2727"/>
                </a:cubicBezTo>
                <a:lnTo>
                  <a:pt x="6680" y="6156"/>
                </a:lnTo>
                <a:cubicBezTo>
                  <a:pt x="6680" y="6263"/>
                  <a:pt x="6763" y="6358"/>
                  <a:pt x="6870" y="6358"/>
                </a:cubicBezTo>
                <a:cubicBezTo>
                  <a:pt x="6978" y="6358"/>
                  <a:pt x="7061" y="6263"/>
                  <a:pt x="7061" y="6156"/>
                </a:cubicBezTo>
                <a:lnTo>
                  <a:pt x="7061" y="2548"/>
                </a:lnTo>
                <a:cubicBezTo>
                  <a:pt x="7180" y="2453"/>
                  <a:pt x="7275" y="2346"/>
                  <a:pt x="7335" y="2215"/>
                </a:cubicBezTo>
                <a:lnTo>
                  <a:pt x="9228" y="2739"/>
                </a:lnTo>
                <a:cubicBezTo>
                  <a:pt x="9466" y="2798"/>
                  <a:pt x="9716" y="2858"/>
                  <a:pt x="9954" y="2882"/>
                </a:cubicBezTo>
                <a:cubicBezTo>
                  <a:pt x="9978" y="3048"/>
                  <a:pt x="10073" y="3179"/>
                  <a:pt x="10180" y="3287"/>
                </a:cubicBezTo>
                <a:lnTo>
                  <a:pt x="8871" y="6037"/>
                </a:lnTo>
                <a:lnTo>
                  <a:pt x="8764" y="6037"/>
                </a:lnTo>
                <a:cubicBezTo>
                  <a:pt x="8478" y="6037"/>
                  <a:pt x="8252" y="6263"/>
                  <a:pt x="8252" y="6549"/>
                </a:cubicBezTo>
                <a:lnTo>
                  <a:pt x="8252" y="6668"/>
                </a:lnTo>
                <a:cubicBezTo>
                  <a:pt x="8252" y="6954"/>
                  <a:pt x="8478" y="7168"/>
                  <a:pt x="8764" y="7168"/>
                </a:cubicBezTo>
                <a:lnTo>
                  <a:pt x="8906" y="7168"/>
                </a:lnTo>
                <a:cubicBezTo>
                  <a:pt x="9109" y="8001"/>
                  <a:pt x="9847" y="8597"/>
                  <a:pt x="10716" y="8597"/>
                </a:cubicBezTo>
                <a:cubicBezTo>
                  <a:pt x="11573" y="8597"/>
                  <a:pt x="12323" y="7989"/>
                  <a:pt x="12514" y="7168"/>
                </a:cubicBezTo>
                <a:cubicBezTo>
                  <a:pt x="12800" y="7168"/>
                  <a:pt x="13014" y="6954"/>
                  <a:pt x="13014" y="6668"/>
                </a:cubicBezTo>
                <a:lnTo>
                  <a:pt x="13014" y="6549"/>
                </a:lnTo>
                <a:cubicBezTo>
                  <a:pt x="13038" y="6263"/>
                  <a:pt x="12812" y="6025"/>
                  <a:pt x="12526" y="6025"/>
                </a:cubicBezTo>
                <a:lnTo>
                  <a:pt x="12419" y="6025"/>
                </a:lnTo>
                <a:lnTo>
                  <a:pt x="11109" y="3275"/>
                </a:lnTo>
                <a:cubicBezTo>
                  <a:pt x="11264" y="3144"/>
                  <a:pt x="11347" y="2965"/>
                  <a:pt x="11347" y="2739"/>
                </a:cubicBezTo>
                <a:cubicBezTo>
                  <a:pt x="11347" y="2346"/>
                  <a:pt x="11038" y="2036"/>
                  <a:pt x="10657" y="2036"/>
                </a:cubicBezTo>
                <a:cubicBezTo>
                  <a:pt x="10359" y="2036"/>
                  <a:pt x="10097" y="2227"/>
                  <a:pt x="10002" y="2501"/>
                </a:cubicBezTo>
                <a:cubicBezTo>
                  <a:pt x="9776" y="2465"/>
                  <a:pt x="9549" y="2429"/>
                  <a:pt x="9323" y="2370"/>
                </a:cubicBezTo>
                <a:lnTo>
                  <a:pt x="7442" y="1846"/>
                </a:lnTo>
                <a:cubicBezTo>
                  <a:pt x="7454" y="1536"/>
                  <a:pt x="7323" y="1239"/>
                  <a:pt x="7061" y="1060"/>
                </a:cubicBezTo>
                <a:lnTo>
                  <a:pt x="7061" y="441"/>
                </a:lnTo>
                <a:cubicBezTo>
                  <a:pt x="7061" y="191"/>
                  <a:pt x="6859" y="0"/>
                  <a:pt x="662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68" name="Google Shape;468;p46"/>
          <p:cNvCxnSpPr/>
          <p:nvPr/>
        </p:nvCxnSpPr>
        <p:spPr>
          <a:xfrm>
            <a:off x="5577840" y="1819651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720836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" grpId="0" build="p"/>
      <p:bldP spid="445" grpId="0" build="p"/>
      <p:bldP spid="447" grpId="0" build="p"/>
      <p:bldP spid="448" grpId="0" build="p"/>
      <p:bldP spid="450" grpId="0" build="p"/>
      <p:bldP spid="451" grpId="0" build="p"/>
      <p:bldP spid="453" grpId="0" animBg="1"/>
      <p:bldP spid="4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Réalisation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703928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54048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Technologies utilisées</a:t>
            </a:r>
            <a:endParaRPr dirty="0"/>
          </a:p>
        </p:txBody>
      </p:sp>
      <p:sp>
        <p:nvSpPr>
          <p:cNvPr id="474" name="Google Shape;474;p47"/>
          <p:cNvSpPr txBox="1">
            <a:spLocks noGrp="1"/>
          </p:cNvSpPr>
          <p:nvPr>
            <p:ph type="subTitle" idx="1"/>
          </p:nvPr>
        </p:nvSpPr>
        <p:spPr>
          <a:xfrm>
            <a:off x="713225" y="2114550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Framework java avec le quel nous avouns developpe le Backend</a:t>
            </a:r>
            <a:endParaRPr dirty="0"/>
          </a:p>
        </p:txBody>
      </p:sp>
      <p:sp>
        <p:nvSpPr>
          <p:cNvPr id="475" name="Google Shape;475;p47"/>
          <p:cNvSpPr txBox="1">
            <a:spLocks noGrp="1"/>
          </p:cNvSpPr>
          <p:nvPr>
            <p:ph type="subTitle" idx="2"/>
          </p:nvPr>
        </p:nvSpPr>
        <p:spPr>
          <a:xfrm>
            <a:off x="3461095" y="3689600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Base de donne relationnel utilise pour le projet</a:t>
            </a:r>
            <a:endParaRPr dirty="0"/>
          </a:p>
        </p:txBody>
      </p:sp>
      <p:sp>
        <p:nvSpPr>
          <p:cNvPr id="478" name="Google Shape;478;p47"/>
          <p:cNvSpPr txBox="1">
            <a:spLocks noGrp="1"/>
          </p:cNvSpPr>
          <p:nvPr>
            <p:ph type="subTitle" idx="5"/>
          </p:nvPr>
        </p:nvSpPr>
        <p:spPr>
          <a:xfrm>
            <a:off x="6102175" y="2114550"/>
            <a:ext cx="23286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Framwork JS avec le quel nous avons developpe le Frontend</a:t>
            </a:r>
            <a:endParaRPr dirty="0"/>
          </a:p>
        </p:txBody>
      </p:sp>
      <p:cxnSp>
        <p:nvCxnSpPr>
          <p:cNvPr id="486" name="Google Shape;486;p47"/>
          <p:cNvCxnSpPr/>
          <p:nvPr/>
        </p:nvCxnSpPr>
        <p:spPr>
          <a:xfrm>
            <a:off x="963125" y="2068825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7"/>
          <p:cNvCxnSpPr/>
          <p:nvPr/>
        </p:nvCxnSpPr>
        <p:spPr>
          <a:xfrm>
            <a:off x="3710995" y="3643875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8" name="Google Shape;488;p47"/>
          <p:cNvCxnSpPr/>
          <p:nvPr/>
        </p:nvCxnSpPr>
        <p:spPr>
          <a:xfrm>
            <a:off x="6352075" y="2068825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DFF49C1-846D-66C0-4C67-0EA48311B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5935" y="1338286"/>
            <a:ext cx="1783180" cy="7642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4223BE7-F55A-171E-8F82-FFFF58F3DE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3916" y="1026570"/>
            <a:ext cx="1065118" cy="106511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941A590-0194-CF99-A793-1A353B372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1217" y="2654187"/>
            <a:ext cx="1448356" cy="74952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build="p"/>
      <p:bldP spid="475" grpId="0" build="p"/>
      <p:bldP spid="47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paterns utilisés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13F2B5-0AAF-2EAC-BEBC-2BC0C3C03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767" y="1308193"/>
            <a:ext cx="3895445" cy="2795436"/>
          </a:xfrm>
          <a:prstGeom prst="rect">
            <a:avLst/>
          </a:prstGeom>
        </p:spPr>
      </p:pic>
      <p:sp>
        <p:nvSpPr>
          <p:cNvPr id="8" name="Google Shape;383;p42">
            <a:extLst>
              <a:ext uri="{FF2B5EF4-FFF2-40B4-BE49-F238E27FC236}">
                <a16:creationId xmlns:a16="http://schemas.microsoft.com/office/drawing/2014/main" id="{7769771C-162D-D3D1-7F26-000D9A7A3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535842" y="2178616"/>
            <a:ext cx="3017400" cy="1054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 patern </a:t>
            </a:r>
            <a:r>
              <a:rPr lang="fr-FR" dirty="0"/>
              <a:t>Adapter</a:t>
            </a:r>
            <a:r>
              <a:rPr lang="en" dirty="0"/>
              <a:t> a été utilse dans des classe mapper affin de passer entre les Dto et les entités et inversement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2948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Design paterns utilisés</a:t>
            </a:r>
            <a:endParaRPr dirty="0"/>
          </a:p>
        </p:txBody>
      </p:sp>
      <p:sp>
        <p:nvSpPr>
          <p:cNvPr id="8" name="Google Shape;383;p42">
            <a:extLst>
              <a:ext uri="{FF2B5EF4-FFF2-40B4-BE49-F238E27FC236}">
                <a16:creationId xmlns:a16="http://schemas.microsoft.com/office/drawing/2014/main" id="{7769771C-162D-D3D1-7F26-000D9A7A37D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762773" y="2339542"/>
            <a:ext cx="3017400" cy="105458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Affin d’éviter d’avoir des constructeurs avec trop de paramètre et initialiser les objet avec les paramètres voulues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0131B2-28D9-298F-E9AA-31FA9DBDC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08" y="2339542"/>
            <a:ext cx="5226096" cy="17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9347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Maquette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703928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7451129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75568AFD-3A73-2C66-3067-160A1ADC7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87407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106E67A-FDC1-EC22-78EE-085888150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3219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340" name="Google Shape;340;p39"/>
          <p:cNvSpPr txBox="1">
            <a:spLocks noGrp="1"/>
          </p:cNvSpPr>
          <p:nvPr>
            <p:ph type="title" idx="2"/>
          </p:nvPr>
        </p:nvSpPr>
        <p:spPr>
          <a:xfrm>
            <a:off x="4755075" y="1497441"/>
            <a:ext cx="7314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 dirty="0"/>
          </a:p>
        </p:txBody>
      </p:sp>
      <p:sp>
        <p:nvSpPr>
          <p:cNvPr id="341" name="Google Shape;341;p39"/>
          <p:cNvSpPr txBox="1">
            <a:spLocks noGrp="1"/>
          </p:cNvSpPr>
          <p:nvPr>
            <p:ph type="subTitle" idx="1"/>
          </p:nvPr>
        </p:nvSpPr>
        <p:spPr>
          <a:xfrm>
            <a:off x="5669280" y="1497441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RÉALISATION</a:t>
            </a:r>
            <a:endParaRPr lang="fr-FR" dirty="0"/>
          </a:p>
        </p:txBody>
      </p:sp>
      <p:sp>
        <p:nvSpPr>
          <p:cNvPr id="342" name="Google Shape;342;p39"/>
          <p:cNvSpPr/>
          <p:nvPr/>
        </p:nvSpPr>
        <p:spPr>
          <a:xfrm>
            <a:off x="4754925" y="149744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39"/>
          <p:cNvSpPr txBox="1">
            <a:spLocks noGrp="1"/>
          </p:cNvSpPr>
          <p:nvPr>
            <p:ph type="title" idx="3"/>
          </p:nvPr>
        </p:nvSpPr>
        <p:spPr>
          <a:xfrm>
            <a:off x="4755075" y="2592550"/>
            <a:ext cx="7314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344" name="Google Shape;344;p39"/>
          <p:cNvSpPr txBox="1">
            <a:spLocks noGrp="1"/>
          </p:cNvSpPr>
          <p:nvPr>
            <p:ph type="subTitle" idx="4"/>
          </p:nvPr>
        </p:nvSpPr>
        <p:spPr>
          <a:xfrm>
            <a:off x="5669280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MAQUETTE</a:t>
            </a:r>
            <a:endParaRPr dirty="0"/>
          </a:p>
        </p:txBody>
      </p:sp>
      <p:sp>
        <p:nvSpPr>
          <p:cNvPr id="345" name="Google Shape;345;p39"/>
          <p:cNvSpPr txBox="1">
            <a:spLocks noGrp="1"/>
          </p:cNvSpPr>
          <p:nvPr>
            <p:ph type="title" idx="5"/>
          </p:nvPr>
        </p:nvSpPr>
        <p:spPr>
          <a:xfrm>
            <a:off x="4755075" y="3692001"/>
            <a:ext cx="731400" cy="731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 dirty="0"/>
          </a:p>
        </p:txBody>
      </p:sp>
      <p:sp>
        <p:nvSpPr>
          <p:cNvPr id="346" name="Google Shape;346;p39"/>
          <p:cNvSpPr txBox="1">
            <a:spLocks noGrp="1"/>
          </p:cNvSpPr>
          <p:nvPr>
            <p:ph type="subTitle" idx="6"/>
          </p:nvPr>
        </p:nvSpPr>
        <p:spPr>
          <a:xfrm>
            <a:off x="5669280" y="3692001"/>
            <a:ext cx="1987114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CONCLUSION</a:t>
            </a:r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8307638" y="670982"/>
            <a:ext cx="914401" cy="658368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/>
          <p:nvPr/>
        </p:nvSpPr>
        <p:spPr>
          <a:xfrm>
            <a:off x="4754925" y="2592550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05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4754925" y="369200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0" name="Google Shape;350;p39"/>
          <p:cNvSpPr txBox="1">
            <a:spLocks noGrp="1"/>
          </p:cNvSpPr>
          <p:nvPr>
            <p:ph type="title" idx="7"/>
          </p:nvPr>
        </p:nvSpPr>
        <p:spPr>
          <a:xfrm>
            <a:off x="1372264" y="1497441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8"/>
          </p:nvPr>
        </p:nvSpPr>
        <p:spPr>
          <a:xfrm>
            <a:off x="2286666" y="1497441"/>
            <a:ext cx="2125287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INTRODUCTION</a:t>
            </a:r>
            <a:endParaRPr lang="fr-FR"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title" idx="9"/>
          </p:nvPr>
        </p:nvSpPr>
        <p:spPr>
          <a:xfrm>
            <a:off x="1372264" y="2592550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 dirty="0"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13"/>
          </p:nvPr>
        </p:nvSpPr>
        <p:spPr>
          <a:xfrm>
            <a:off x="2286667" y="2592550"/>
            <a:ext cx="18288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ANALYSE DES BESOINS</a:t>
            </a:r>
            <a:endParaRPr dirty="0"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 idx="14"/>
          </p:nvPr>
        </p:nvSpPr>
        <p:spPr>
          <a:xfrm>
            <a:off x="1372264" y="3692001"/>
            <a:ext cx="7314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 dirty="0"/>
          </a:p>
        </p:txBody>
      </p:sp>
      <p:sp>
        <p:nvSpPr>
          <p:cNvPr id="355" name="Google Shape;355;p39"/>
          <p:cNvSpPr txBox="1">
            <a:spLocks noGrp="1"/>
          </p:cNvSpPr>
          <p:nvPr>
            <p:ph type="subTitle" idx="15"/>
          </p:nvPr>
        </p:nvSpPr>
        <p:spPr>
          <a:xfrm>
            <a:off x="2286666" y="3692001"/>
            <a:ext cx="1909633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CONCEPTION</a:t>
            </a:r>
            <a:endParaRPr dirty="0"/>
          </a:p>
        </p:txBody>
      </p:sp>
      <p:sp>
        <p:nvSpPr>
          <p:cNvPr id="356" name="Google Shape;356;p39"/>
          <p:cNvSpPr/>
          <p:nvPr/>
        </p:nvSpPr>
        <p:spPr>
          <a:xfrm>
            <a:off x="1372264" y="149744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1372264" y="2592550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1372264" y="3692001"/>
            <a:ext cx="731400" cy="7314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3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01175" y="3689600"/>
            <a:ext cx="1828803" cy="182880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/>
          <p:nvPr/>
        </p:nvSpPr>
        <p:spPr>
          <a:xfrm>
            <a:off x="-457200" y="2868936"/>
            <a:ext cx="1828800" cy="18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1" name="Google Shape;361;p39"/>
          <p:cNvSpPr/>
          <p:nvPr/>
        </p:nvSpPr>
        <p:spPr>
          <a:xfrm>
            <a:off x="7909583" y="1294178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16375" y="2408991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8691013" y="539500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0" grpId="0"/>
      <p:bldP spid="341" grpId="0" build="p"/>
      <p:bldP spid="342" grpId="0" animBg="1"/>
      <p:bldP spid="343" grpId="0"/>
      <p:bldP spid="344" grpId="0" build="p"/>
      <p:bldP spid="345" grpId="0"/>
      <p:bldP spid="346" grpId="0" build="p"/>
      <p:bldP spid="348" grpId="0" animBg="1"/>
      <p:bldP spid="349" grpId="0" animBg="1"/>
      <p:bldP spid="350" grpId="0"/>
      <p:bldP spid="351" grpId="0" build="p"/>
      <p:bldP spid="352" grpId="0"/>
      <p:bldP spid="353" grpId="0" build="p"/>
      <p:bldP spid="354" grpId="0"/>
      <p:bldP spid="355" grpId="0" build="p"/>
      <p:bldP spid="356" grpId="0" animBg="1"/>
      <p:bldP spid="357" grpId="0" animBg="1"/>
      <p:bldP spid="35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7C273726-FD7D-327F-38C5-B57D7105F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18731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CA3EC775-C09D-3BB3-7CF1-1DEAAF025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636364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B2AB12F1-AAC9-AC19-CFE3-23640FC95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1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3A15C1-81F2-DEF5-F3B5-66358F1D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E7FDA0CB-C238-349C-9E1B-3E7967FCBFA3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B0ED9B0-2A37-4877-2BFD-5988575B9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51789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05A88A-76A6-F97B-07BF-CF6A134CE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BE98875-9102-ED9D-3DBC-AC32ADA9D8C2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B18022C-A21A-AE9C-867E-DEBB8FA29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7909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Conclusion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703928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06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1372137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64BCAAC-0420-304E-9A13-B795FF4F1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510" y="2026953"/>
            <a:ext cx="6150980" cy="1677540"/>
          </a:xfrm>
        </p:spPr>
        <p:txBody>
          <a:bodyPr/>
          <a:lstStyle/>
          <a:p>
            <a:r>
              <a:rPr lang="fr-FR" sz="1600" dirty="0"/>
              <a:t>Le projet de développement de </a:t>
            </a:r>
            <a:r>
              <a:rPr lang="fr-FR" sz="1600" dirty="0" err="1"/>
              <a:t>microservices</a:t>
            </a:r>
            <a:r>
              <a:rPr lang="fr-FR" sz="1600" dirty="0"/>
              <a:t>, intégrant les technologies clés telles que </a:t>
            </a:r>
            <a:r>
              <a:rPr lang="fr-FR" sz="1600" dirty="0" err="1"/>
              <a:t>Feign</a:t>
            </a:r>
            <a:r>
              <a:rPr lang="fr-FR" sz="1600" dirty="0"/>
              <a:t>, Eureka, Application Gateway et </a:t>
            </a:r>
            <a:r>
              <a:rPr lang="fr-FR" sz="1600" dirty="0" err="1"/>
              <a:t>Load</a:t>
            </a:r>
            <a:r>
              <a:rPr lang="fr-FR" sz="1600" dirty="0"/>
              <a:t> Balancer, a abouti à la création d'une architecture robuste et hautement évolutive. Cette conclusion met en lumière les principales réalisations, les enseignements tirés et les perspectives futures.</a:t>
            </a:r>
          </a:p>
        </p:txBody>
      </p:sp>
      <p:sp>
        <p:nvSpPr>
          <p:cNvPr id="6" name="Google Shape;375;p41">
            <a:extLst>
              <a:ext uri="{FF2B5EF4-FFF2-40B4-BE49-F238E27FC236}">
                <a16:creationId xmlns:a16="http://schemas.microsoft.com/office/drawing/2014/main" id="{9E0C0F52-58ED-089C-7A42-1783E9FC93A6}"/>
              </a:ext>
            </a:extLst>
          </p:cNvPr>
          <p:cNvSpPr txBox="1">
            <a:spLocks/>
          </p:cNvSpPr>
          <p:nvPr/>
        </p:nvSpPr>
        <p:spPr>
          <a:xfrm>
            <a:off x="211540" y="198153"/>
            <a:ext cx="54864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10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Medium"/>
              <a:buNone/>
              <a:defRPr sz="3000" b="0" i="0" u="none" strike="noStrike" cap="none">
                <a:solidFill>
                  <a:schemeClr val="dk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>
            <a:r>
              <a:rPr lang="fr-FR" sz="5400"/>
              <a:t>Conclusion</a:t>
            </a:r>
            <a:endParaRPr lang="fr-F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-734464" y="928049"/>
            <a:ext cx="10612927" cy="274699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Merci de votre attention</a:t>
            </a:r>
            <a:endParaRPr sz="7200" dirty="0"/>
          </a:p>
        </p:txBody>
      </p:sp>
    </p:spTree>
    <p:extLst>
      <p:ext uri="{BB962C8B-B14F-4D97-AF65-F5344CB8AC3E}">
        <p14:creationId xmlns:p14="http://schemas.microsoft.com/office/powerpoint/2010/main" val="59152236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INTRODUCTION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645800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4285726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title"/>
          </p:nvPr>
        </p:nvSpPr>
        <p:spPr>
          <a:xfrm>
            <a:off x="289426" y="1248339"/>
            <a:ext cx="3675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INTRODUCTION</a:t>
            </a:r>
            <a:endParaRPr dirty="0"/>
          </a:p>
        </p:txBody>
      </p:sp>
      <p:sp>
        <p:nvSpPr>
          <p:cNvPr id="520" name="Google Shape;520;p51"/>
          <p:cNvSpPr txBox="1">
            <a:spLocks noGrp="1"/>
          </p:cNvSpPr>
          <p:nvPr>
            <p:ph type="subTitle" idx="1"/>
          </p:nvPr>
        </p:nvSpPr>
        <p:spPr>
          <a:xfrm>
            <a:off x="713224" y="2023872"/>
            <a:ext cx="3858775" cy="178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Bienvenue à la présentation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Sur la réalisation du Projet de Micro Services Victory Vault. Nous allons explorer les étapes clés pour atteindre l'excellence dans ce projet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passionnant.</a:t>
            </a:r>
            <a:endParaRPr dirty="0"/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4019563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>
            <a:off x="82386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F52329C8-CE1B-84C7-3E85-FA701B098D76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5208" r="152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18315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ANALYSE DES BESOINS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645800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637871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title"/>
          </p:nvPr>
        </p:nvSpPr>
        <p:spPr>
          <a:xfrm>
            <a:off x="4596227" y="699639"/>
            <a:ext cx="409965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ANALYSE DES BESOINS</a:t>
            </a:r>
            <a:endParaRPr dirty="0"/>
          </a:p>
        </p:txBody>
      </p:sp>
      <p:sp>
        <p:nvSpPr>
          <p:cNvPr id="520" name="Google Shape;520;p51"/>
          <p:cNvSpPr txBox="1">
            <a:spLocks noGrp="1"/>
          </p:cNvSpPr>
          <p:nvPr>
            <p:ph type="subTitle" idx="1"/>
          </p:nvPr>
        </p:nvSpPr>
        <p:spPr>
          <a:xfrm>
            <a:off x="4716664" y="2524139"/>
            <a:ext cx="3858775" cy="178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La première étape cruciale pour la réalisation du site web de football est de mener une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400" dirty="0"/>
              <a:t>analyse approfondie des besoins. Cela implique de comprendre les attentes des utilisateurs, les fonctionnalités clés et les exigences Techniques,</a:t>
            </a:r>
            <a:endParaRPr sz="1400" dirty="0"/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4019563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>
            <a:off x="82386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" name="Google Shape;347;p39">
            <a:extLst>
              <a:ext uri="{FF2B5EF4-FFF2-40B4-BE49-F238E27FC236}">
                <a16:creationId xmlns:a16="http://schemas.microsoft.com/office/drawing/2014/main" id="{B675E949-C581-DD76-700A-8043B92EC564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30502" y="2699767"/>
            <a:ext cx="914401" cy="658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B4A05D67-7555-8239-D645-26B5C4260A8E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5"/>
          <a:srcRect l="19849" r="19849"/>
          <a:stretch>
            <a:fillRect/>
          </a:stretch>
        </p:blipFill>
        <p:spPr>
          <a:xfrm>
            <a:off x="536493" y="491939"/>
            <a:ext cx="3675900" cy="4064400"/>
          </a:xfrm>
        </p:spPr>
      </p:pic>
      <p:sp>
        <p:nvSpPr>
          <p:cNvPr id="6" name="Google Shape;363;p39">
            <a:extLst>
              <a:ext uri="{FF2B5EF4-FFF2-40B4-BE49-F238E27FC236}">
                <a16:creationId xmlns:a16="http://schemas.microsoft.com/office/drawing/2014/main" id="{7F583F4F-819C-3FFE-E3DA-CBE1646B1940}"/>
              </a:ext>
            </a:extLst>
          </p:cNvPr>
          <p:cNvSpPr/>
          <p:nvPr/>
        </p:nvSpPr>
        <p:spPr>
          <a:xfrm>
            <a:off x="4504727" y="2654903"/>
            <a:ext cx="183000" cy="183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4740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9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Micro Services Dégages</a:t>
            </a:r>
            <a:endParaRPr dirty="0"/>
          </a:p>
        </p:txBody>
      </p:sp>
      <p:sp>
        <p:nvSpPr>
          <p:cNvPr id="401" name="Google Shape;401;p44"/>
          <p:cNvSpPr txBox="1">
            <a:spLocks noGrp="1"/>
          </p:cNvSpPr>
          <p:nvPr>
            <p:ph type="subTitle" idx="1"/>
          </p:nvPr>
        </p:nvSpPr>
        <p:spPr>
          <a:xfrm>
            <a:off x="475492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Un service pour la gestion des Seasons, du classement et des journées</a:t>
            </a:r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2"/>
          </p:nvPr>
        </p:nvSpPr>
        <p:spPr>
          <a:xfrm>
            <a:off x="1645875" y="2889504"/>
            <a:ext cx="2743200" cy="16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Un service pour la gestion des matches, des equipes, des joueurs etc …</a:t>
            </a:r>
            <a:endParaRPr dirty="0"/>
          </a:p>
        </p:txBody>
      </p:sp>
      <p:sp>
        <p:nvSpPr>
          <p:cNvPr id="403" name="Google Shape;403;p44"/>
          <p:cNvSpPr txBox="1">
            <a:spLocks noGrp="1"/>
          </p:cNvSpPr>
          <p:nvPr>
            <p:ph type="subTitle" idx="3"/>
          </p:nvPr>
        </p:nvSpPr>
        <p:spPr>
          <a:xfrm>
            <a:off x="164587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Matches Service</a:t>
            </a:r>
            <a:endParaRPr dirty="0"/>
          </a:p>
        </p:txBody>
      </p:sp>
      <p:sp>
        <p:nvSpPr>
          <p:cNvPr id="404" name="Google Shape;404;p44"/>
          <p:cNvSpPr txBox="1">
            <a:spLocks noGrp="1"/>
          </p:cNvSpPr>
          <p:nvPr>
            <p:ph type="subTitle" idx="4"/>
          </p:nvPr>
        </p:nvSpPr>
        <p:spPr>
          <a:xfrm>
            <a:off x="4754925" y="2343150"/>
            <a:ext cx="2743200" cy="45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Seasons Service</a:t>
            </a:r>
            <a:endParaRPr dirty="0"/>
          </a:p>
        </p:txBody>
      </p:sp>
      <p:cxnSp>
        <p:nvCxnSpPr>
          <p:cNvPr id="405" name="Google Shape;405;p44"/>
          <p:cNvCxnSpPr/>
          <p:nvPr/>
        </p:nvCxnSpPr>
        <p:spPr>
          <a:xfrm>
            <a:off x="2103075" y="2844927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6" name="Google Shape;406;p44"/>
          <p:cNvCxnSpPr/>
          <p:nvPr/>
        </p:nvCxnSpPr>
        <p:spPr>
          <a:xfrm>
            <a:off x="5212125" y="2844927"/>
            <a:ext cx="1828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12059;p90">
            <a:extLst>
              <a:ext uri="{FF2B5EF4-FFF2-40B4-BE49-F238E27FC236}">
                <a16:creationId xmlns:a16="http://schemas.microsoft.com/office/drawing/2014/main" id="{44595D29-AD08-C6B0-3E26-BC4409F7600B}"/>
              </a:ext>
            </a:extLst>
          </p:cNvPr>
          <p:cNvSpPr/>
          <p:nvPr/>
        </p:nvSpPr>
        <p:spPr>
          <a:xfrm>
            <a:off x="2743157" y="1676667"/>
            <a:ext cx="548639" cy="455877"/>
          </a:xfrm>
          <a:custGeom>
            <a:avLst/>
            <a:gdLst/>
            <a:ahLst/>
            <a:cxnLst/>
            <a:rect l="l" t="t" r="r" b="b"/>
            <a:pathLst>
              <a:path w="11693" h="9716" extrusionOk="0">
                <a:moveTo>
                  <a:pt x="2906" y="346"/>
                </a:moveTo>
                <a:cubicBezTo>
                  <a:pt x="3120" y="346"/>
                  <a:pt x="3287" y="524"/>
                  <a:pt x="3287" y="727"/>
                </a:cubicBezTo>
                <a:lnTo>
                  <a:pt x="3287" y="1096"/>
                </a:lnTo>
                <a:cubicBezTo>
                  <a:pt x="3299" y="1429"/>
                  <a:pt x="3049" y="1679"/>
                  <a:pt x="2727" y="1679"/>
                </a:cubicBezTo>
                <a:cubicBezTo>
                  <a:pt x="2406" y="1679"/>
                  <a:pt x="2144" y="1429"/>
                  <a:pt x="2144" y="1096"/>
                </a:cubicBezTo>
                <a:lnTo>
                  <a:pt x="2144" y="727"/>
                </a:lnTo>
                <a:cubicBezTo>
                  <a:pt x="2144" y="500"/>
                  <a:pt x="2322" y="346"/>
                  <a:pt x="2525" y="346"/>
                </a:cubicBezTo>
                <a:close/>
                <a:moveTo>
                  <a:pt x="5894" y="346"/>
                </a:moveTo>
                <a:cubicBezTo>
                  <a:pt x="6120" y="346"/>
                  <a:pt x="6275" y="524"/>
                  <a:pt x="6275" y="727"/>
                </a:cubicBezTo>
                <a:lnTo>
                  <a:pt x="6275" y="1096"/>
                </a:lnTo>
                <a:cubicBezTo>
                  <a:pt x="6299" y="1429"/>
                  <a:pt x="6037" y="1679"/>
                  <a:pt x="5716" y="1679"/>
                </a:cubicBezTo>
                <a:cubicBezTo>
                  <a:pt x="5406" y="1679"/>
                  <a:pt x="5132" y="1429"/>
                  <a:pt x="5132" y="1096"/>
                </a:cubicBezTo>
                <a:lnTo>
                  <a:pt x="5132" y="727"/>
                </a:lnTo>
                <a:cubicBezTo>
                  <a:pt x="5132" y="500"/>
                  <a:pt x="5311" y="346"/>
                  <a:pt x="5525" y="346"/>
                </a:cubicBezTo>
                <a:close/>
                <a:moveTo>
                  <a:pt x="8895" y="346"/>
                </a:moveTo>
                <a:cubicBezTo>
                  <a:pt x="9121" y="346"/>
                  <a:pt x="9287" y="524"/>
                  <a:pt x="9287" y="727"/>
                </a:cubicBezTo>
                <a:lnTo>
                  <a:pt x="9287" y="1096"/>
                </a:lnTo>
                <a:cubicBezTo>
                  <a:pt x="9299" y="1429"/>
                  <a:pt x="9026" y="1679"/>
                  <a:pt x="8716" y="1679"/>
                </a:cubicBezTo>
                <a:cubicBezTo>
                  <a:pt x="8406" y="1679"/>
                  <a:pt x="8144" y="1429"/>
                  <a:pt x="8144" y="1096"/>
                </a:cubicBezTo>
                <a:lnTo>
                  <a:pt x="8144" y="727"/>
                </a:lnTo>
                <a:cubicBezTo>
                  <a:pt x="8144" y="500"/>
                  <a:pt x="8323" y="346"/>
                  <a:pt x="8525" y="346"/>
                </a:cubicBezTo>
                <a:close/>
                <a:moveTo>
                  <a:pt x="2930" y="2036"/>
                </a:moveTo>
                <a:lnTo>
                  <a:pt x="2930" y="2120"/>
                </a:lnTo>
                <a:cubicBezTo>
                  <a:pt x="2930" y="2179"/>
                  <a:pt x="2941" y="2263"/>
                  <a:pt x="2977" y="2310"/>
                </a:cubicBezTo>
                <a:lnTo>
                  <a:pt x="2739" y="2548"/>
                </a:lnTo>
                <a:lnTo>
                  <a:pt x="2703" y="2548"/>
                </a:lnTo>
                <a:lnTo>
                  <a:pt x="2465" y="2310"/>
                </a:lnTo>
                <a:cubicBezTo>
                  <a:pt x="2501" y="2251"/>
                  <a:pt x="2513" y="2191"/>
                  <a:pt x="2513" y="2120"/>
                </a:cubicBezTo>
                <a:lnTo>
                  <a:pt x="2513" y="2036"/>
                </a:lnTo>
                <a:close/>
                <a:moveTo>
                  <a:pt x="5918" y="2036"/>
                </a:moveTo>
                <a:lnTo>
                  <a:pt x="5918" y="2120"/>
                </a:lnTo>
                <a:cubicBezTo>
                  <a:pt x="5918" y="2179"/>
                  <a:pt x="5942" y="2263"/>
                  <a:pt x="5966" y="2310"/>
                </a:cubicBezTo>
                <a:lnTo>
                  <a:pt x="5728" y="2548"/>
                </a:lnTo>
                <a:lnTo>
                  <a:pt x="5704" y="2548"/>
                </a:lnTo>
                <a:lnTo>
                  <a:pt x="5466" y="2310"/>
                </a:lnTo>
                <a:cubicBezTo>
                  <a:pt x="5489" y="2251"/>
                  <a:pt x="5501" y="2191"/>
                  <a:pt x="5501" y="2120"/>
                </a:cubicBezTo>
                <a:lnTo>
                  <a:pt x="5501" y="2036"/>
                </a:lnTo>
                <a:close/>
                <a:moveTo>
                  <a:pt x="8930" y="2036"/>
                </a:moveTo>
                <a:lnTo>
                  <a:pt x="8930" y="2120"/>
                </a:lnTo>
                <a:cubicBezTo>
                  <a:pt x="8930" y="2179"/>
                  <a:pt x="8942" y="2263"/>
                  <a:pt x="8966" y="2310"/>
                </a:cubicBezTo>
                <a:lnTo>
                  <a:pt x="8728" y="2548"/>
                </a:lnTo>
                <a:lnTo>
                  <a:pt x="8704" y="2548"/>
                </a:lnTo>
                <a:lnTo>
                  <a:pt x="8466" y="2310"/>
                </a:lnTo>
                <a:cubicBezTo>
                  <a:pt x="8490" y="2251"/>
                  <a:pt x="8514" y="2191"/>
                  <a:pt x="8514" y="2120"/>
                </a:cubicBezTo>
                <a:lnTo>
                  <a:pt x="8514" y="2036"/>
                </a:lnTo>
                <a:close/>
                <a:moveTo>
                  <a:pt x="1394" y="3525"/>
                </a:moveTo>
                <a:cubicBezTo>
                  <a:pt x="1620" y="3525"/>
                  <a:pt x="1798" y="3703"/>
                  <a:pt x="1798" y="3918"/>
                </a:cubicBezTo>
                <a:lnTo>
                  <a:pt x="1798" y="4287"/>
                </a:lnTo>
                <a:cubicBezTo>
                  <a:pt x="1798" y="4596"/>
                  <a:pt x="1548" y="4870"/>
                  <a:pt x="1215" y="4870"/>
                </a:cubicBezTo>
                <a:cubicBezTo>
                  <a:pt x="905" y="4870"/>
                  <a:pt x="644" y="4608"/>
                  <a:pt x="644" y="4287"/>
                </a:cubicBezTo>
                <a:lnTo>
                  <a:pt x="644" y="3918"/>
                </a:lnTo>
                <a:cubicBezTo>
                  <a:pt x="644" y="3691"/>
                  <a:pt x="822" y="3525"/>
                  <a:pt x="1025" y="3525"/>
                </a:cubicBezTo>
                <a:close/>
                <a:moveTo>
                  <a:pt x="4406" y="3525"/>
                </a:moveTo>
                <a:cubicBezTo>
                  <a:pt x="4632" y="3525"/>
                  <a:pt x="4811" y="3703"/>
                  <a:pt x="4811" y="3918"/>
                </a:cubicBezTo>
                <a:lnTo>
                  <a:pt x="4811" y="4287"/>
                </a:lnTo>
                <a:cubicBezTo>
                  <a:pt x="4811" y="4596"/>
                  <a:pt x="4549" y="4870"/>
                  <a:pt x="4227" y="4870"/>
                </a:cubicBezTo>
                <a:cubicBezTo>
                  <a:pt x="3918" y="4870"/>
                  <a:pt x="3644" y="4608"/>
                  <a:pt x="3644" y="4287"/>
                </a:cubicBezTo>
                <a:lnTo>
                  <a:pt x="3644" y="3918"/>
                </a:lnTo>
                <a:cubicBezTo>
                  <a:pt x="3644" y="3691"/>
                  <a:pt x="3823" y="3525"/>
                  <a:pt x="4037" y="3525"/>
                </a:cubicBezTo>
                <a:close/>
                <a:moveTo>
                  <a:pt x="7394" y="3525"/>
                </a:moveTo>
                <a:cubicBezTo>
                  <a:pt x="7621" y="3525"/>
                  <a:pt x="7799" y="3703"/>
                  <a:pt x="7799" y="3918"/>
                </a:cubicBezTo>
                <a:lnTo>
                  <a:pt x="7799" y="4287"/>
                </a:lnTo>
                <a:cubicBezTo>
                  <a:pt x="7799" y="4596"/>
                  <a:pt x="7537" y="4870"/>
                  <a:pt x="7216" y="4870"/>
                </a:cubicBezTo>
                <a:cubicBezTo>
                  <a:pt x="6906" y="4870"/>
                  <a:pt x="6632" y="4608"/>
                  <a:pt x="6632" y="4287"/>
                </a:cubicBezTo>
                <a:lnTo>
                  <a:pt x="6632" y="3918"/>
                </a:lnTo>
                <a:cubicBezTo>
                  <a:pt x="6632" y="3691"/>
                  <a:pt x="6811" y="3525"/>
                  <a:pt x="7025" y="3525"/>
                </a:cubicBezTo>
                <a:close/>
                <a:moveTo>
                  <a:pt x="10407" y="3525"/>
                </a:moveTo>
                <a:cubicBezTo>
                  <a:pt x="10621" y="3525"/>
                  <a:pt x="10788" y="3703"/>
                  <a:pt x="10788" y="3918"/>
                </a:cubicBezTo>
                <a:lnTo>
                  <a:pt x="10788" y="4287"/>
                </a:lnTo>
                <a:cubicBezTo>
                  <a:pt x="10800" y="4608"/>
                  <a:pt x="10538" y="4870"/>
                  <a:pt x="10216" y="4870"/>
                </a:cubicBezTo>
                <a:cubicBezTo>
                  <a:pt x="9907" y="4870"/>
                  <a:pt x="9645" y="4608"/>
                  <a:pt x="9645" y="4287"/>
                </a:cubicBezTo>
                <a:lnTo>
                  <a:pt x="9645" y="3918"/>
                </a:lnTo>
                <a:cubicBezTo>
                  <a:pt x="9645" y="3691"/>
                  <a:pt x="9823" y="3525"/>
                  <a:pt x="10026" y="3525"/>
                </a:cubicBezTo>
                <a:close/>
                <a:moveTo>
                  <a:pt x="1429" y="5215"/>
                </a:moveTo>
                <a:lnTo>
                  <a:pt x="1429" y="5311"/>
                </a:lnTo>
                <a:cubicBezTo>
                  <a:pt x="1429" y="5370"/>
                  <a:pt x="1441" y="5442"/>
                  <a:pt x="1477" y="5489"/>
                </a:cubicBezTo>
                <a:lnTo>
                  <a:pt x="1239" y="5727"/>
                </a:lnTo>
                <a:lnTo>
                  <a:pt x="1203" y="5727"/>
                </a:lnTo>
                <a:lnTo>
                  <a:pt x="965" y="5489"/>
                </a:lnTo>
                <a:cubicBezTo>
                  <a:pt x="989" y="5430"/>
                  <a:pt x="1013" y="5370"/>
                  <a:pt x="1013" y="5311"/>
                </a:cubicBezTo>
                <a:lnTo>
                  <a:pt x="1013" y="5215"/>
                </a:lnTo>
                <a:close/>
                <a:moveTo>
                  <a:pt x="4430" y="5215"/>
                </a:moveTo>
                <a:lnTo>
                  <a:pt x="4430" y="5311"/>
                </a:lnTo>
                <a:cubicBezTo>
                  <a:pt x="4430" y="5370"/>
                  <a:pt x="4454" y="5442"/>
                  <a:pt x="4477" y="5489"/>
                </a:cubicBezTo>
                <a:lnTo>
                  <a:pt x="4239" y="5727"/>
                </a:lnTo>
                <a:lnTo>
                  <a:pt x="4215" y="5727"/>
                </a:lnTo>
                <a:lnTo>
                  <a:pt x="3977" y="5489"/>
                </a:lnTo>
                <a:cubicBezTo>
                  <a:pt x="4001" y="5430"/>
                  <a:pt x="4013" y="5370"/>
                  <a:pt x="4013" y="5311"/>
                </a:cubicBezTo>
                <a:lnTo>
                  <a:pt x="4013" y="5215"/>
                </a:lnTo>
                <a:close/>
                <a:moveTo>
                  <a:pt x="7418" y="5215"/>
                </a:moveTo>
                <a:lnTo>
                  <a:pt x="7418" y="5311"/>
                </a:lnTo>
                <a:cubicBezTo>
                  <a:pt x="7418" y="5370"/>
                  <a:pt x="7442" y="5442"/>
                  <a:pt x="7466" y="5489"/>
                </a:cubicBezTo>
                <a:lnTo>
                  <a:pt x="7228" y="5727"/>
                </a:lnTo>
                <a:lnTo>
                  <a:pt x="7204" y="5727"/>
                </a:lnTo>
                <a:lnTo>
                  <a:pt x="6966" y="5489"/>
                </a:lnTo>
                <a:cubicBezTo>
                  <a:pt x="6990" y="5430"/>
                  <a:pt x="7001" y="5370"/>
                  <a:pt x="7001" y="5311"/>
                </a:cubicBezTo>
                <a:lnTo>
                  <a:pt x="7001" y="5215"/>
                </a:lnTo>
                <a:close/>
                <a:moveTo>
                  <a:pt x="10419" y="5215"/>
                </a:moveTo>
                <a:lnTo>
                  <a:pt x="10419" y="5311"/>
                </a:lnTo>
                <a:cubicBezTo>
                  <a:pt x="10419" y="5370"/>
                  <a:pt x="10430" y="5442"/>
                  <a:pt x="10454" y="5489"/>
                </a:cubicBezTo>
                <a:lnTo>
                  <a:pt x="10216" y="5727"/>
                </a:lnTo>
                <a:lnTo>
                  <a:pt x="10192" y="5727"/>
                </a:lnTo>
                <a:lnTo>
                  <a:pt x="9954" y="5489"/>
                </a:lnTo>
                <a:cubicBezTo>
                  <a:pt x="9978" y="5430"/>
                  <a:pt x="10002" y="5370"/>
                  <a:pt x="10002" y="5311"/>
                </a:cubicBezTo>
                <a:lnTo>
                  <a:pt x="10002" y="5215"/>
                </a:lnTo>
                <a:close/>
                <a:moveTo>
                  <a:pt x="2584" y="0"/>
                </a:moveTo>
                <a:cubicBezTo>
                  <a:pt x="2191" y="0"/>
                  <a:pt x="1858" y="322"/>
                  <a:pt x="1858" y="727"/>
                </a:cubicBezTo>
                <a:lnTo>
                  <a:pt x="1858" y="1096"/>
                </a:lnTo>
                <a:cubicBezTo>
                  <a:pt x="1858" y="1393"/>
                  <a:pt x="2013" y="1667"/>
                  <a:pt x="2227" y="1846"/>
                </a:cubicBezTo>
                <a:lnTo>
                  <a:pt x="2227" y="2108"/>
                </a:lnTo>
                <a:cubicBezTo>
                  <a:pt x="2227" y="2108"/>
                  <a:pt x="2227" y="2132"/>
                  <a:pt x="2215" y="2132"/>
                </a:cubicBezTo>
                <a:lnTo>
                  <a:pt x="1787" y="2346"/>
                </a:lnTo>
                <a:cubicBezTo>
                  <a:pt x="1608" y="2441"/>
                  <a:pt x="1489" y="2632"/>
                  <a:pt x="1489" y="2846"/>
                </a:cubicBezTo>
                <a:lnTo>
                  <a:pt x="1489" y="3179"/>
                </a:lnTo>
                <a:lnTo>
                  <a:pt x="1096" y="3179"/>
                </a:lnTo>
                <a:cubicBezTo>
                  <a:pt x="703" y="3179"/>
                  <a:pt x="370" y="3513"/>
                  <a:pt x="370" y="3918"/>
                </a:cubicBezTo>
                <a:lnTo>
                  <a:pt x="370" y="4287"/>
                </a:lnTo>
                <a:cubicBezTo>
                  <a:pt x="370" y="4584"/>
                  <a:pt x="524" y="4846"/>
                  <a:pt x="739" y="5025"/>
                </a:cubicBezTo>
                <a:lnTo>
                  <a:pt x="739" y="5299"/>
                </a:lnTo>
                <a:cubicBezTo>
                  <a:pt x="739" y="5299"/>
                  <a:pt x="739" y="5311"/>
                  <a:pt x="727" y="5311"/>
                </a:cubicBezTo>
                <a:lnTo>
                  <a:pt x="298" y="5537"/>
                </a:lnTo>
                <a:cubicBezTo>
                  <a:pt x="120" y="5620"/>
                  <a:pt x="1" y="5823"/>
                  <a:pt x="1" y="6025"/>
                </a:cubicBezTo>
                <a:lnTo>
                  <a:pt x="1" y="7870"/>
                </a:lnTo>
                <a:cubicBezTo>
                  <a:pt x="1" y="8025"/>
                  <a:pt x="48" y="8156"/>
                  <a:pt x="120" y="8275"/>
                </a:cubicBezTo>
                <a:lnTo>
                  <a:pt x="298" y="8561"/>
                </a:lnTo>
                <a:cubicBezTo>
                  <a:pt x="346" y="8621"/>
                  <a:pt x="358" y="8692"/>
                  <a:pt x="358" y="8775"/>
                </a:cubicBezTo>
                <a:lnTo>
                  <a:pt x="358" y="9549"/>
                </a:lnTo>
                <a:cubicBezTo>
                  <a:pt x="358" y="9644"/>
                  <a:pt x="429" y="9716"/>
                  <a:pt x="524" y="9716"/>
                </a:cubicBezTo>
                <a:cubicBezTo>
                  <a:pt x="608" y="9716"/>
                  <a:pt x="679" y="9644"/>
                  <a:pt x="679" y="9549"/>
                </a:cubicBezTo>
                <a:lnTo>
                  <a:pt x="679" y="8775"/>
                </a:lnTo>
                <a:cubicBezTo>
                  <a:pt x="679" y="8632"/>
                  <a:pt x="644" y="8501"/>
                  <a:pt x="560" y="8371"/>
                </a:cubicBezTo>
                <a:lnTo>
                  <a:pt x="382" y="8097"/>
                </a:lnTo>
                <a:cubicBezTo>
                  <a:pt x="346" y="8037"/>
                  <a:pt x="322" y="7966"/>
                  <a:pt x="322" y="7870"/>
                </a:cubicBezTo>
                <a:lnTo>
                  <a:pt x="322" y="6025"/>
                </a:lnTo>
                <a:cubicBezTo>
                  <a:pt x="322" y="5954"/>
                  <a:pt x="370" y="5882"/>
                  <a:pt x="441" y="5846"/>
                </a:cubicBezTo>
                <a:lnTo>
                  <a:pt x="763" y="5692"/>
                </a:lnTo>
                <a:lnTo>
                  <a:pt x="1036" y="5977"/>
                </a:lnTo>
                <a:cubicBezTo>
                  <a:pt x="1120" y="6049"/>
                  <a:pt x="1203" y="6085"/>
                  <a:pt x="1298" y="6085"/>
                </a:cubicBezTo>
                <a:cubicBezTo>
                  <a:pt x="1382" y="6085"/>
                  <a:pt x="1477" y="6049"/>
                  <a:pt x="1548" y="5977"/>
                </a:cubicBezTo>
                <a:lnTo>
                  <a:pt x="1834" y="5692"/>
                </a:lnTo>
                <a:lnTo>
                  <a:pt x="2144" y="5846"/>
                </a:lnTo>
                <a:cubicBezTo>
                  <a:pt x="2215" y="5882"/>
                  <a:pt x="2263" y="5954"/>
                  <a:pt x="2263" y="6025"/>
                </a:cubicBezTo>
                <a:lnTo>
                  <a:pt x="2263" y="7870"/>
                </a:lnTo>
                <a:cubicBezTo>
                  <a:pt x="2263" y="7942"/>
                  <a:pt x="2227" y="8025"/>
                  <a:pt x="2203" y="8097"/>
                </a:cubicBezTo>
                <a:lnTo>
                  <a:pt x="2025" y="8371"/>
                </a:lnTo>
                <a:cubicBezTo>
                  <a:pt x="1953" y="8490"/>
                  <a:pt x="1906" y="8644"/>
                  <a:pt x="1906" y="8775"/>
                </a:cubicBezTo>
                <a:lnTo>
                  <a:pt x="1906" y="9549"/>
                </a:lnTo>
                <a:cubicBezTo>
                  <a:pt x="1906" y="9644"/>
                  <a:pt x="1977" y="9716"/>
                  <a:pt x="2072" y="9716"/>
                </a:cubicBezTo>
                <a:cubicBezTo>
                  <a:pt x="2156" y="9716"/>
                  <a:pt x="2227" y="9644"/>
                  <a:pt x="2227" y="9549"/>
                </a:cubicBezTo>
                <a:lnTo>
                  <a:pt x="2227" y="8775"/>
                </a:lnTo>
                <a:cubicBezTo>
                  <a:pt x="2227" y="8704"/>
                  <a:pt x="2263" y="8632"/>
                  <a:pt x="2287" y="8561"/>
                </a:cubicBezTo>
                <a:lnTo>
                  <a:pt x="2465" y="8275"/>
                </a:lnTo>
                <a:cubicBezTo>
                  <a:pt x="2549" y="8156"/>
                  <a:pt x="2584" y="8001"/>
                  <a:pt x="2584" y="7870"/>
                </a:cubicBezTo>
                <a:lnTo>
                  <a:pt x="2584" y="6025"/>
                </a:lnTo>
                <a:cubicBezTo>
                  <a:pt x="2584" y="5823"/>
                  <a:pt x="2465" y="5644"/>
                  <a:pt x="2287" y="5537"/>
                </a:cubicBezTo>
                <a:lnTo>
                  <a:pt x="1858" y="5311"/>
                </a:lnTo>
                <a:lnTo>
                  <a:pt x="1846" y="5299"/>
                </a:lnTo>
                <a:lnTo>
                  <a:pt x="1846" y="5025"/>
                </a:lnTo>
                <a:cubicBezTo>
                  <a:pt x="2072" y="4870"/>
                  <a:pt x="2215" y="4596"/>
                  <a:pt x="2215" y="4287"/>
                </a:cubicBezTo>
                <a:lnTo>
                  <a:pt x="2215" y="3918"/>
                </a:lnTo>
                <a:cubicBezTo>
                  <a:pt x="2215" y="3644"/>
                  <a:pt x="2072" y="3406"/>
                  <a:pt x="1846" y="3275"/>
                </a:cubicBezTo>
                <a:lnTo>
                  <a:pt x="1846" y="2822"/>
                </a:lnTo>
                <a:cubicBezTo>
                  <a:pt x="1846" y="2751"/>
                  <a:pt x="1894" y="2679"/>
                  <a:pt x="1965" y="2644"/>
                </a:cubicBezTo>
                <a:lnTo>
                  <a:pt x="2275" y="2501"/>
                </a:lnTo>
                <a:lnTo>
                  <a:pt x="2560" y="2786"/>
                </a:lnTo>
                <a:cubicBezTo>
                  <a:pt x="2632" y="2858"/>
                  <a:pt x="2727" y="2882"/>
                  <a:pt x="2810" y="2882"/>
                </a:cubicBezTo>
                <a:cubicBezTo>
                  <a:pt x="2906" y="2882"/>
                  <a:pt x="2989" y="2858"/>
                  <a:pt x="3061" y="2786"/>
                </a:cubicBezTo>
                <a:lnTo>
                  <a:pt x="3346" y="2501"/>
                </a:lnTo>
                <a:lnTo>
                  <a:pt x="3656" y="2644"/>
                </a:lnTo>
                <a:cubicBezTo>
                  <a:pt x="3739" y="2679"/>
                  <a:pt x="3775" y="2751"/>
                  <a:pt x="3775" y="2822"/>
                </a:cubicBezTo>
                <a:lnTo>
                  <a:pt x="3775" y="3275"/>
                </a:lnTo>
                <a:cubicBezTo>
                  <a:pt x="3561" y="3394"/>
                  <a:pt x="3406" y="3632"/>
                  <a:pt x="3406" y="3918"/>
                </a:cubicBezTo>
                <a:lnTo>
                  <a:pt x="3406" y="4287"/>
                </a:lnTo>
                <a:cubicBezTo>
                  <a:pt x="3406" y="4584"/>
                  <a:pt x="3561" y="4846"/>
                  <a:pt x="3775" y="5025"/>
                </a:cubicBezTo>
                <a:lnTo>
                  <a:pt x="3775" y="5299"/>
                </a:lnTo>
                <a:cubicBezTo>
                  <a:pt x="3775" y="5299"/>
                  <a:pt x="3775" y="5311"/>
                  <a:pt x="3763" y="5311"/>
                </a:cubicBezTo>
                <a:lnTo>
                  <a:pt x="3334" y="5537"/>
                </a:lnTo>
                <a:cubicBezTo>
                  <a:pt x="3156" y="5620"/>
                  <a:pt x="3037" y="5823"/>
                  <a:pt x="3037" y="6025"/>
                </a:cubicBezTo>
                <a:lnTo>
                  <a:pt x="3037" y="7870"/>
                </a:lnTo>
                <a:cubicBezTo>
                  <a:pt x="3037" y="8025"/>
                  <a:pt x="3084" y="8156"/>
                  <a:pt x="3156" y="8275"/>
                </a:cubicBezTo>
                <a:lnTo>
                  <a:pt x="3334" y="8561"/>
                </a:lnTo>
                <a:cubicBezTo>
                  <a:pt x="3382" y="8621"/>
                  <a:pt x="3394" y="8692"/>
                  <a:pt x="3394" y="8775"/>
                </a:cubicBezTo>
                <a:lnTo>
                  <a:pt x="3394" y="9549"/>
                </a:lnTo>
                <a:cubicBezTo>
                  <a:pt x="3394" y="9644"/>
                  <a:pt x="3465" y="9716"/>
                  <a:pt x="3561" y="9716"/>
                </a:cubicBezTo>
                <a:cubicBezTo>
                  <a:pt x="3644" y="9716"/>
                  <a:pt x="3715" y="9644"/>
                  <a:pt x="3715" y="9549"/>
                </a:cubicBezTo>
                <a:lnTo>
                  <a:pt x="3715" y="8775"/>
                </a:lnTo>
                <a:cubicBezTo>
                  <a:pt x="3715" y="8632"/>
                  <a:pt x="3680" y="8501"/>
                  <a:pt x="3596" y="8371"/>
                </a:cubicBezTo>
                <a:lnTo>
                  <a:pt x="3418" y="8097"/>
                </a:lnTo>
                <a:cubicBezTo>
                  <a:pt x="3382" y="8037"/>
                  <a:pt x="3358" y="7966"/>
                  <a:pt x="3358" y="7870"/>
                </a:cubicBezTo>
                <a:lnTo>
                  <a:pt x="3358" y="6025"/>
                </a:lnTo>
                <a:cubicBezTo>
                  <a:pt x="3358" y="5954"/>
                  <a:pt x="3406" y="5882"/>
                  <a:pt x="3477" y="5846"/>
                </a:cubicBezTo>
                <a:lnTo>
                  <a:pt x="3799" y="5692"/>
                </a:lnTo>
                <a:lnTo>
                  <a:pt x="4073" y="5977"/>
                </a:lnTo>
                <a:cubicBezTo>
                  <a:pt x="4156" y="6049"/>
                  <a:pt x="4239" y="6085"/>
                  <a:pt x="4334" y="6085"/>
                </a:cubicBezTo>
                <a:cubicBezTo>
                  <a:pt x="4418" y="6085"/>
                  <a:pt x="4513" y="6049"/>
                  <a:pt x="4585" y="5977"/>
                </a:cubicBezTo>
                <a:lnTo>
                  <a:pt x="4870" y="5692"/>
                </a:lnTo>
                <a:lnTo>
                  <a:pt x="5180" y="5846"/>
                </a:lnTo>
                <a:cubicBezTo>
                  <a:pt x="5251" y="5882"/>
                  <a:pt x="5299" y="5954"/>
                  <a:pt x="5299" y="6025"/>
                </a:cubicBezTo>
                <a:lnTo>
                  <a:pt x="5299" y="7870"/>
                </a:lnTo>
                <a:cubicBezTo>
                  <a:pt x="5299" y="7942"/>
                  <a:pt x="5263" y="8025"/>
                  <a:pt x="5239" y="8097"/>
                </a:cubicBezTo>
                <a:lnTo>
                  <a:pt x="5061" y="8371"/>
                </a:lnTo>
                <a:cubicBezTo>
                  <a:pt x="4989" y="8490"/>
                  <a:pt x="4942" y="8644"/>
                  <a:pt x="4942" y="8775"/>
                </a:cubicBezTo>
                <a:lnTo>
                  <a:pt x="4942" y="9549"/>
                </a:lnTo>
                <a:cubicBezTo>
                  <a:pt x="4942" y="9644"/>
                  <a:pt x="5013" y="9716"/>
                  <a:pt x="5108" y="9716"/>
                </a:cubicBezTo>
                <a:cubicBezTo>
                  <a:pt x="5192" y="9716"/>
                  <a:pt x="5263" y="9644"/>
                  <a:pt x="5263" y="9549"/>
                </a:cubicBezTo>
                <a:lnTo>
                  <a:pt x="5263" y="8775"/>
                </a:lnTo>
                <a:cubicBezTo>
                  <a:pt x="5263" y="8704"/>
                  <a:pt x="5299" y="8632"/>
                  <a:pt x="5323" y="8561"/>
                </a:cubicBezTo>
                <a:lnTo>
                  <a:pt x="5501" y="8275"/>
                </a:lnTo>
                <a:cubicBezTo>
                  <a:pt x="5585" y="8156"/>
                  <a:pt x="5620" y="8001"/>
                  <a:pt x="5620" y="7870"/>
                </a:cubicBezTo>
                <a:lnTo>
                  <a:pt x="5620" y="6025"/>
                </a:lnTo>
                <a:cubicBezTo>
                  <a:pt x="5620" y="5823"/>
                  <a:pt x="5501" y="5644"/>
                  <a:pt x="5323" y="5537"/>
                </a:cubicBezTo>
                <a:lnTo>
                  <a:pt x="4894" y="5311"/>
                </a:lnTo>
                <a:lnTo>
                  <a:pt x="4882" y="5299"/>
                </a:lnTo>
                <a:lnTo>
                  <a:pt x="4882" y="5025"/>
                </a:lnTo>
                <a:cubicBezTo>
                  <a:pt x="5108" y="4870"/>
                  <a:pt x="5251" y="4596"/>
                  <a:pt x="5251" y="4287"/>
                </a:cubicBezTo>
                <a:lnTo>
                  <a:pt x="5251" y="3918"/>
                </a:lnTo>
                <a:cubicBezTo>
                  <a:pt x="5251" y="3644"/>
                  <a:pt x="5108" y="3406"/>
                  <a:pt x="4882" y="3275"/>
                </a:cubicBezTo>
                <a:lnTo>
                  <a:pt x="4882" y="2822"/>
                </a:lnTo>
                <a:cubicBezTo>
                  <a:pt x="4882" y="2751"/>
                  <a:pt x="4930" y="2679"/>
                  <a:pt x="5001" y="2644"/>
                </a:cubicBezTo>
                <a:lnTo>
                  <a:pt x="5311" y="2501"/>
                </a:lnTo>
                <a:lnTo>
                  <a:pt x="5597" y="2786"/>
                </a:lnTo>
                <a:cubicBezTo>
                  <a:pt x="5668" y="2858"/>
                  <a:pt x="5763" y="2882"/>
                  <a:pt x="5847" y="2882"/>
                </a:cubicBezTo>
                <a:cubicBezTo>
                  <a:pt x="5942" y="2882"/>
                  <a:pt x="6025" y="2858"/>
                  <a:pt x="6097" y="2786"/>
                </a:cubicBezTo>
                <a:lnTo>
                  <a:pt x="6382" y="2501"/>
                </a:lnTo>
                <a:lnTo>
                  <a:pt x="6692" y="2644"/>
                </a:lnTo>
                <a:cubicBezTo>
                  <a:pt x="6775" y="2679"/>
                  <a:pt x="6811" y="2751"/>
                  <a:pt x="6811" y="2822"/>
                </a:cubicBezTo>
                <a:lnTo>
                  <a:pt x="6811" y="3275"/>
                </a:lnTo>
                <a:cubicBezTo>
                  <a:pt x="6597" y="3394"/>
                  <a:pt x="6442" y="3632"/>
                  <a:pt x="6442" y="3918"/>
                </a:cubicBezTo>
                <a:lnTo>
                  <a:pt x="6442" y="4287"/>
                </a:lnTo>
                <a:cubicBezTo>
                  <a:pt x="6442" y="4584"/>
                  <a:pt x="6597" y="4846"/>
                  <a:pt x="6811" y="5025"/>
                </a:cubicBezTo>
                <a:lnTo>
                  <a:pt x="6811" y="5299"/>
                </a:lnTo>
                <a:cubicBezTo>
                  <a:pt x="6811" y="5299"/>
                  <a:pt x="6811" y="5311"/>
                  <a:pt x="6799" y="5311"/>
                </a:cubicBezTo>
                <a:lnTo>
                  <a:pt x="6370" y="5537"/>
                </a:lnTo>
                <a:cubicBezTo>
                  <a:pt x="6192" y="5620"/>
                  <a:pt x="6073" y="5823"/>
                  <a:pt x="6073" y="6025"/>
                </a:cubicBezTo>
                <a:lnTo>
                  <a:pt x="6073" y="7870"/>
                </a:lnTo>
                <a:cubicBezTo>
                  <a:pt x="6073" y="8025"/>
                  <a:pt x="6120" y="8156"/>
                  <a:pt x="6192" y="8275"/>
                </a:cubicBezTo>
                <a:lnTo>
                  <a:pt x="6370" y="8561"/>
                </a:lnTo>
                <a:cubicBezTo>
                  <a:pt x="6418" y="8621"/>
                  <a:pt x="6430" y="8692"/>
                  <a:pt x="6430" y="8775"/>
                </a:cubicBezTo>
                <a:lnTo>
                  <a:pt x="6430" y="9549"/>
                </a:lnTo>
                <a:cubicBezTo>
                  <a:pt x="6430" y="9644"/>
                  <a:pt x="6501" y="9716"/>
                  <a:pt x="6597" y="9716"/>
                </a:cubicBezTo>
                <a:cubicBezTo>
                  <a:pt x="6680" y="9716"/>
                  <a:pt x="6751" y="9644"/>
                  <a:pt x="6751" y="9549"/>
                </a:cubicBezTo>
                <a:lnTo>
                  <a:pt x="6751" y="8775"/>
                </a:lnTo>
                <a:cubicBezTo>
                  <a:pt x="6751" y="8632"/>
                  <a:pt x="6716" y="8501"/>
                  <a:pt x="6632" y="8371"/>
                </a:cubicBezTo>
                <a:lnTo>
                  <a:pt x="6454" y="8097"/>
                </a:lnTo>
                <a:cubicBezTo>
                  <a:pt x="6418" y="8037"/>
                  <a:pt x="6394" y="7966"/>
                  <a:pt x="6394" y="7870"/>
                </a:cubicBezTo>
                <a:lnTo>
                  <a:pt x="6394" y="6025"/>
                </a:lnTo>
                <a:cubicBezTo>
                  <a:pt x="6394" y="5954"/>
                  <a:pt x="6442" y="5882"/>
                  <a:pt x="6513" y="5846"/>
                </a:cubicBezTo>
                <a:lnTo>
                  <a:pt x="6835" y="5692"/>
                </a:lnTo>
                <a:lnTo>
                  <a:pt x="7109" y="5977"/>
                </a:lnTo>
                <a:cubicBezTo>
                  <a:pt x="7192" y="6049"/>
                  <a:pt x="7275" y="6085"/>
                  <a:pt x="7371" y="6085"/>
                </a:cubicBezTo>
                <a:cubicBezTo>
                  <a:pt x="7454" y="6085"/>
                  <a:pt x="7549" y="6049"/>
                  <a:pt x="7621" y="5977"/>
                </a:cubicBezTo>
                <a:lnTo>
                  <a:pt x="7906" y="5692"/>
                </a:lnTo>
                <a:lnTo>
                  <a:pt x="8216" y="5846"/>
                </a:lnTo>
                <a:cubicBezTo>
                  <a:pt x="8287" y="5882"/>
                  <a:pt x="8335" y="5954"/>
                  <a:pt x="8335" y="6025"/>
                </a:cubicBezTo>
                <a:lnTo>
                  <a:pt x="8335" y="7870"/>
                </a:lnTo>
                <a:cubicBezTo>
                  <a:pt x="8335" y="7942"/>
                  <a:pt x="8299" y="8025"/>
                  <a:pt x="8275" y="8097"/>
                </a:cubicBezTo>
                <a:lnTo>
                  <a:pt x="8097" y="8371"/>
                </a:lnTo>
                <a:cubicBezTo>
                  <a:pt x="8025" y="8490"/>
                  <a:pt x="7978" y="8644"/>
                  <a:pt x="7978" y="8775"/>
                </a:cubicBezTo>
                <a:lnTo>
                  <a:pt x="7978" y="9549"/>
                </a:lnTo>
                <a:cubicBezTo>
                  <a:pt x="7978" y="9644"/>
                  <a:pt x="8049" y="9716"/>
                  <a:pt x="8144" y="9716"/>
                </a:cubicBezTo>
                <a:cubicBezTo>
                  <a:pt x="8228" y="9716"/>
                  <a:pt x="8299" y="9644"/>
                  <a:pt x="8299" y="9549"/>
                </a:cubicBezTo>
                <a:lnTo>
                  <a:pt x="8299" y="8775"/>
                </a:lnTo>
                <a:cubicBezTo>
                  <a:pt x="8299" y="8704"/>
                  <a:pt x="8335" y="8632"/>
                  <a:pt x="8359" y="8561"/>
                </a:cubicBezTo>
                <a:lnTo>
                  <a:pt x="8537" y="8275"/>
                </a:lnTo>
                <a:cubicBezTo>
                  <a:pt x="8621" y="8156"/>
                  <a:pt x="8656" y="8001"/>
                  <a:pt x="8656" y="7870"/>
                </a:cubicBezTo>
                <a:lnTo>
                  <a:pt x="8656" y="6025"/>
                </a:lnTo>
                <a:cubicBezTo>
                  <a:pt x="8656" y="5823"/>
                  <a:pt x="8537" y="5644"/>
                  <a:pt x="8359" y="5537"/>
                </a:cubicBezTo>
                <a:lnTo>
                  <a:pt x="7930" y="5311"/>
                </a:lnTo>
                <a:lnTo>
                  <a:pt x="7918" y="5299"/>
                </a:lnTo>
                <a:lnTo>
                  <a:pt x="7918" y="5025"/>
                </a:lnTo>
                <a:cubicBezTo>
                  <a:pt x="8144" y="4870"/>
                  <a:pt x="8287" y="4596"/>
                  <a:pt x="8287" y="4287"/>
                </a:cubicBezTo>
                <a:lnTo>
                  <a:pt x="8287" y="3918"/>
                </a:lnTo>
                <a:cubicBezTo>
                  <a:pt x="8287" y="3644"/>
                  <a:pt x="8144" y="3406"/>
                  <a:pt x="7918" y="3275"/>
                </a:cubicBezTo>
                <a:lnTo>
                  <a:pt x="7918" y="2822"/>
                </a:lnTo>
                <a:cubicBezTo>
                  <a:pt x="7918" y="2751"/>
                  <a:pt x="7966" y="2679"/>
                  <a:pt x="8037" y="2644"/>
                </a:cubicBezTo>
                <a:lnTo>
                  <a:pt x="8347" y="2501"/>
                </a:lnTo>
                <a:lnTo>
                  <a:pt x="8633" y="2786"/>
                </a:lnTo>
                <a:cubicBezTo>
                  <a:pt x="8704" y="2858"/>
                  <a:pt x="8799" y="2882"/>
                  <a:pt x="8883" y="2882"/>
                </a:cubicBezTo>
                <a:cubicBezTo>
                  <a:pt x="8978" y="2882"/>
                  <a:pt x="9061" y="2858"/>
                  <a:pt x="9133" y="2786"/>
                </a:cubicBezTo>
                <a:lnTo>
                  <a:pt x="9418" y="2501"/>
                </a:lnTo>
                <a:lnTo>
                  <a:pt x="9728" y="2644"/>
                </a:lnTo>
                <a:cubicBezTo>
                  <a:pt x="9811" y="2679"/>
                  <a:pt x="9847" y="2751"/>
                  <a:pt x="9847" y="2822"/>
                </a:cubicBezTo>
                <a:lnTo>
                  <a:pt x="9847" y="3275"/>
                </a:lnTo>
                <a:cubicBezTo>
                  <a:pt x="9633" y="3394"/>
                  <a:pt x="9478" y="3632"/>
                  <a:pt x="9478" y="3918"/>
                </a:cubicBezTo>
                <a:lnTo>
                  <a:pt x="9478" y="4287"/>
                </a:lnTo>
                <a:cubicBezTo>
                  <a:pt x="9478" y="4584"/>
                  <a:pt x="9633" y="4846"/>
                  <a:pt x="9847" y="5025"/>
                </a:cubicBezTo>
                <a:lnTo>
                  <a:pt x="9847" y="5299"/>
                </a:lnTo>
                <a:cubicBezTo>
                  <a:pt x="9847" y="5299"/>
                  <a:pt x="9847" y="5311"/>
                  <a:pt x="9835" y="5311"/>
                </a:cubicBezTo>
                <a:lnTo>
                  <a:pt x="9407" y="5537"/>
                </a:lnTo>
                <a:cubicBezTo>
                  <a:pt x="9228" y="5620"/>
                  <a:pt x="9109" y="5823"/>
                  <a:pt x="9109" y="6025"/>
                </a:cubicBezTo>
                <a:lnTo>
                  <a:pt x="9109" y="7870"/>
                </a:lnTo>
                <a:cubicBezTo>
                  <a:pt x="9109" y="8025"/>
                  <a:pt x="9157" y="8156"/>
                  <a:pt x="9228" y="8275"/>
                </a:cubicBezTo>
                <a:lnTo>
                  <a:pt x="9407" y="8561"/>
                </a:lnTo>
                <a:cubicBezTo>
                  <a:pt x="9454" y="8621"/>
                  <a:pt x="9466" y="8692"/>
                  <a:pt x="9466" y="8775"/>
                </a:cubicBezTo>
                <a:lnTo>
                  <a:pt x="9466" y="9549"/>
                </a:lnTo>
                <a:cubicBezTo>
                  <a:pt x="9466" y="9644"/>
                  <a:pt x="9538" y="9716"/>
                  <a:pt x="9633" y="9716"/>
                </a:cubicBezTo>
                <a:cubicBezTo>
                  <a:pt x="9716" y="9716"/>
                  <a:pt x="9788" y="9644"/>
                  <a:pt x="9788" y="9549"/>
                </a:cubicBezTo>
                <a:lnTo>
                  <a:pt x="9788" y="8775"/>
                </a:lnTo>
                <a:cubicBezTo>
                  <a:pt x="9788" y="8632"/>
                  <a:pt x="9752" y="8501"/>
                  <a:pt x="9668" y="8371"/>
                </a:cubicBezTo>
                <a:lnTo>
                  <a:pt x="9490" y="8097"/>
                </a:lnTo>
                <a:cubicBezTo>
                  <a:pt x="9454" y="8037"/>
                  <a:pt x="9430" y="7966"/>
                  <a:pt x="9430" y="7870"/>
                </a:cubicBezTo>
                <a:lnTo>
                  <a:pt x="9430" y="6025"/>
                </a:lnTo>
                <a:cubicBezTo>
                  <a:pt x="9430" y="5954"/>
                  <a:pt x="9478" y="5882"/>
                  <a:pt x="9549" y="5846"/>
                </a:cubicBezTo>
                <a:lnTo>
                  <a:pt x="9871" y="5692"/>
                </a:lnTo>
                <a:lnTo>
                  <a:pt x="10145" y="5977"/>
                </a:lnTo>
                <a:cubicBezTo>
                  <a:pt x="10228" y="6049"/>
                  <a:pt x="10311" y="6085"/>
                  <a:pt x="10407" y="6085"/>
                </a:cubicBezTo>
                <a:cubicBezTo>
                  <a:pt x="10490" y="6085"/>
                  <a:pt x="10585" y="6049"/>
                  <a:pt x="10657" y="5977"/>
                </a:cubicBezTo>
                <a:lnTo>
                  <a:pt x="10942" y="5692"/>
                </a:lnTo>
                <a:lnTo>
                  <a:pt x="11252" y="5846"/>
                </a:lnTo>
                <a:cubicBezTo>
                  <a:pt x="11323" y="5882"/>
                  <a:pt x="11371" y="5954"/>
                  <a:pt x="11371" y="6025"/>
                </a:cubicBezTo>
                <a:lnTo>
                  <a:pt x="11371" y="7870"/>
                </a:lnTo>
                <a:cubicBezTo>
                  <a:pt x="11371" y="7942"/>
                  <a:pt x="11335" y="8025"/>
                  <a:pt x="11312" y="8097"/>
                </a:cubicBezTo>
                <a:lnTo>
                  <a:pt x="11133" y="8371"/>
                </a:lnTo>
                <a:cubicBezTo>
                  <a:pt x="11062" y="8490"/>
                  <a:pt x="11014" y="8644"/>
                  <a:pt x="11014" y="8775"/>
                </a:cubicBezTo>
                <a:lnTo>
                  <a:pt x="11014" y="9549"/>
                </a:lnTo>
                <a:cubicBezTo>
                  <a:pt x="11014" y="9644"/>
                  <a:pt x="11085" y="9716"/>
                  <a:pt x="11181" y="9716"/>
                </a:cubicBezTo>
                <a:cubicBezTo>
                  <a:pt x="11264" y="9716"/>
                  <a:pt x="11335" y="9644"/>
                  <a:pt x="11335" y="9549"/>
                </a:cubicBezTo>
                <a:lnTo>
                  <a:pt x="11335" y="8775"/>
                </a:lnTo>
                <a:cubicBezTo>
                  <a:pt x="11335" y="8704"/>
                  <a:pt x="11371" y="8632"/>
                  <a:pt x="11395" y="8561"/>
                </a:cubicBezTo>
                <a:lnTo>
                  <a:pt x="11573" y="8275"/>
                </a:lnTo>
                <a:cubicBezTo>
                  <a:pt x="11657" y="8156"/>
                  <a:pt x="11693" y="8001"/>
                  <a:pt x="11693" y="7870"/>
                </a:cubicBezTo>
                <a:lnTo>
                  <a:pt x="11693" y="6025"/>
                </a:lnTo>
                <a:cubicBezTo>
                  <a:pt x="11514" y="5823"/>
                  <a:pt x="11395" y="5620"/>
                  <a:pt x="11204" y="5537"/>
                </a:cubicBezTo>
                <a:lnTo>
                  <a:pt x="10776" y="5311"/>
                </a:lnTo>
                <a:lnTo>
                  <a:pt x="10764" y="5299"/>
                </a:lnTo>
                <a:lnTo>
                  <a:pt x="10764" y="5025"/>
                </a:lnTo>
                <a:cubicBezTo>
                  <a:pt x="10978" y="4870"/>
                  <a:pt x="11133" y="4596"/>
                  <a:pt x="11133" y="4287"/>
                </a:cubicBezTo>
                <a:lnTo>
                  <a:pt x="11133" y="3918"/>
                </a:lnTo>
                <a:cubicBezTo>
                  <a:pt x="11133" y="3513"/>
                  <a:pt x="10800" y="3179"/>
                  <a:pt x="10407" y="3179"/>
                </a:cubicBezTo>
                <a:lnTo>
                  <a:pt x="10014" y="3179"/>
                </a:lnTo>
                <a:lnTo>
                  <a:pt x="10014" y="2846"/>
                </a:lnTo>
                <a:cubicBezTo>
                  <a:pt x="10014" y="2632"/>
                  <a:pt x="9895" y="2453"/>
                  <a:pt x="9716" y="2346"/>
                </a:cubicBezTo>
                <a:lnTo>
                  <a:pt x="9287" y="2132"/>
                </a:lnTo>
                <a:lnTo>
                  <a:pt x="9276" y="2108"/>
                </a:lnTo>
                <a:lnTo>
                  <a:pt x="9276" y="1846"/>
                </a:lnTo>
                <a:cubicBezTo>
                  <a:pt x="9490" y="1679"/>
                  <a:pt x="9645" y="1417"/>
                  <a:pt x="9645" y="1096"/>
                </a:cubicBezTo>
                <a:lnTo>
                  <a:pt x="9645" y="727"/>
                </a:lnTo>
                <a:cubicBezTo>
                  <a:pt x="9645" y="322"/>
                  <a:pt x="9311" y="0"/>
                  <a:pt x="8918" y="0"/>
                </a:cubicBezTo>
                <a:lnTo>
                  <a:pt x="8537" y="0"/>
                </a:lnTo>
                <a:cubicBezTo>
                  <a:pt x="8133" y="0"/>
                  <a:pt x="7811" y="322"/>
                  <a:pt x="7811" y="727"/>
                </a:cubicBezTo>
                <a:lnTo>
                  <a:pt x="7811" y="1096"/>
                </a:lnTo>
                <a:cubicBezTo>
                  <a:pt x="7811" y="1393"/>
                  <a:pt x="7966" y="1667"/>
                  <a:pt x="8180" y="1846"/>
                </a:cubicBezTo>
                <a:lnTo>
                  <a:pt x="8180" y="2108"/>
                </a:lnTo>
                <a:cubicBezTo>
                  <a:pt x="8180" y="2108"/>
                  <a:pt x="8180" y="2132"/>
                  <a:pt x="8168" y="2132"/>
                </a:cubicBezTo>
                <a:lnTo>
                  <a:pt x="7740" y="2346"/>
                </a:lnTo>
                <a:cubicBezTo>
                  <a:pt x="7561" y="2441"/>
                  <a:pt x="7442" y="2632"/>
                  <a:pt x="7442" y="2846"/>
                </a:cubicBezTo>
                <a:lnTo>
                  <a:pt x="7442" y="3179"/>
                </a:lnTo>
                <a:lnTo>
                  <a:pt x="7037" y="3179"/>
                </a:lnTo>
                <a:lnTo>
                  <a:pt x="7037" y="2846"/>
                </a:lnTo>
                <a:cubicBezTo>
                  <a:pt x="7037" y="2632"/>
                  <a:pt x="6918" y="2453"/>
                  <a:pt x="6740" y="2346"/>
                </a:cubicBezTo>
                <a:lnTo>
                  <a:pt x="6311" y="2132"/>
                </a:lnTo>
                <a:lnTo>
                  <a:pt x="6299" y="2108"/>
                </a:lnTo>
                <a:lnTo>
                  <a:pt x="6299" y="1846"/>
                </a:lnTo>
                <a:cubicBezTo>
                  <a:pt x="6513" y="1679"/>
                  <a:pt x="6668" y="1417"/>
                  <a:pt x="6668" y="1096"/>
                </a:cubicBezTo>
                <a:lnTo>
                  <a:pt x="6668" y="727"/>
                </a:lnTo>
                <a:cubicBezTo>
                  <a:pt x="6668" y="322"/>
                  <a:pt x="6335" y="0"/>
                  <a:pt x="5942" y="0"/>
                </a:cubicBezTo>
                <a:lnTo>
                  <a:pt x="5561" y="0"/>
                </a:lnTo>
                <a:cubicBezTo>
                  <a:pt x="5168" y="0"/>
                  <a:pt x="4835" y="322"/>
                  <a:pt x="4835" y="727"/>
                </a:cubicBezTo>
                <a:lnTo>
                  <a:pt x="4835" y="1096"/>
                </a:lnTo>
                <a:cubicBezTo>
                  <a:pt x="4835" y="1393"/>
                  <a:pt x="4989" y="1667"/>
                  <a:pt x="5204" y="1846"/>
                </a:cubicBezTo>
                <a:lnTo>
                  <a:pt x="5204" y="2108"/>
                </a:lnTo>
                <a:cubicBezTo>
                  <a:pt x="5204" y="2108"/>
                  <a:pt x="5204" y="2132"/>
                  <a:pt x="5192" y="2132"/>
                </a:cubicBezTo>
                <a:lnTo>
                  <a:pt x="4763" y="2346"/>
                </a:lnTo>
                <a:cubicBezTo>
                  <a:pt x="4585" y="2441"/>
                  <a:pt x="4465" y="2632"/>
                  <a:pt x="4465" y="2846"/>
                </a:cubicBezTo>
                <a:lnTo>
                  <a:pt x="4465" y="3179"/>
                </a:lnTo>
                <a:lnTo>
                  <a:pt x="4061" y="3179"/>
                </a:lnTo>
                <a:lnTo>
                  <a:pt x="4061" y="2846"/>
                </a:lnTo>
                <a:cubicBezTo>
                  <a:pt x="4061" y="2632"/>
                  <a:pt x="3942" y="2453"/>
                  <a:pt x="3763" y="2346"/>
                </a:cubicBezTo>
                <a:lnTo>
                  <a:pt x="3334" y="2132"/>
                </a:lnTo>
                <a:lnTo>
                  <a:pt x="3322" y="2108"/>
                </a:lnTo>
                <a:lnTo>
                  <a:pt x="3322" y="1846"/>
                </a:lnTo>
                <a:cubicBezTo>
                  <a:pt x="3537" y="1679"/>
                  <a:pt x="3692" y="1417"/>
                  <a:pt x="3692" y="1096"/>
                </a:cubicBezTo>
                <a:lnTo>
                  <a:pt x="3692" y="727"/>
                </a:lnTo>
                <a:cubicBezTo>
                  <a:pt x="3692" y="322"/>
                  <a:pt x="3358" y="0"/>
                  <a:pt x="2965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" name="Google Shape;8752;p84">
            <a:extLst>
              <a:ext uri="{FF2B5EF4-FFF2-40B4-BE49-F238E27FC236}">
                <a16:creationId xmlns:a16="http://schemas.microsoft.com/office/drawing/2014/main" id="{6411A4EA-686B-D360-FF15-97252D9AB997}"/>
              </a:ext>
            </a:extLst>
          </p:cNvPr>
          <p:cNvGrpSpPr/>
          <p:nvPr/>
        </p:nvGrpSpPr>
        <p:grpSpPr>
          <a:xfrm>
            <a:off x="5852206" y="1687873"/>
            <a:ext cx="548639" cy="444671"/>
            <a:chOff x="5220616" y="2791061"/>
            <a:chExt cx="373185" cy="302466"/>
          </a:xfrm>
          <a:solidFill>
            <a:schemeClr val="bg1">
              <a:lumMod val="10000"/>
            </a:schemeClr>
          </a:solidFill>
        </p:grpSpPr>
        <p:sp>
          <p:nvSpPr>
            <p:cNvPr id="5" name="Google Shape;8753;p84">
              <a:extLst>
                <a:ext uri="{FF2B5EF4-FFF2-40B4-BE49-F238E27FC236}">
                  <a16:creationId xmlns:a16="http://schemas.microsoft.com/office/drawing/2014/main" id="{5BAABC98-E0B9-AEAD-4F90-1F7B8EC3719F}"/>
                </a:ext>
              </a:extLst>
            </p:cNvPr>
            <p:cNvSpPr/>
            <p:nvPr/>
          </p:nvSpPr>
          <p:spPr>
            <a:xfrm>
              <a:off x="5220616" y="2791061"/>
              <a:ext cx="373185" cy="302466"/>
            </a:xfrm>
            <a:custGeom>
              <a:avLst/>
              <a:gdLst/>
              <a:ahLst/>
              <a:cxnLst/>
              <a:rect l="l" t="t" r="r" b="b"/>
              <a:pathLst>
                <a:path w="11752" h="9525" extrusionOk="0">
                  <a:moveTo>
                    <a:pt x="1834" y="345"/>
                  </a:moveTo>
                  <a:cubicBezTo>
                    <a:pt x="1834" y="345"/>
                    <a:pt x="1846" y="345"/>
                    <a:pt x="1846" y="357"/>
                  </a:cubicBezTo>
                  <a:lnTo>
                    <a:pt x="1846" y="1083"/>
                  </a:lnTo>
                  <a:cubicBezTo>
                    <a:pt x="1846" y="1083"/>
                    <a:pt x="1846" y="1107"/>
                    <a:pt x="1834" y="1107"/>
                  </a:cubicBezTo>
                  <a:lnTo>
                    <a:pt x="1465" y="1107"/>
                  </a:lnTo>
                  <a:cubicBezTo>
                    <a:pt x="1465" y="1107"/>
                    <a:pt x="1453" y="1107"/>
                    <a:pt x="1453" y="1083"/>
                  </a:cubicBezTo>
                  <a:lnTo>
                    <a:pt x="1453" y="357"/>
                  </a:lnTo>
                  <a:lnTo>
                    <a:pt x="1465" y="357"/>
                  </a:lnTo>
                  <a:cubicBezTo>
                    <a:pt x="1465" y="351"/>
                    <a:pt x="1468" y="348"/>
                    <a:pt x="1469" y="348"/>
                  </a:cubicBezTo>
                  <a:lnTo>
                    <a:pt x="1469" y="348"/>
                  </a:lnTo>
                  <a:cubicBezTo>
                    <a:pt x="1471" y="348"/>
                    <a:pt x="1471" y="351"/>
                    <a:pt x="1465" y="357"/>
                  </a:cubicBezTo>
                  <a:lnTo>
                    <a:pt x="1834" y="345"/>
                  </a:lnTo>
                  <a:close/>
                  <a:moveTo>
                    <a:pt x="10276" y="345"/>
                  </a:moveTo>
                  <a:cubicBezTo>
                    <a:pt x="10276" y="345"/>
                    <a:pt x="10288" y="345"/>
                    <a:pt x="10288" y="357"/>
                  </a:cubicBezTo>
                  <a:lnTo>
                    <a:pt x="10288" y="1083"/>
                  </a:lnTo>
                  <a:cubicBezTo>
                    <a:pt x="10288" y="1083"/>
                    <a:pt x="10288" y="1107"/>
                    <a:pt x="10276" y="1107"/>
                  </a:cubicBezTo>
                  <a:lnTo>
                    <a:pt x="9907" y="1107"/>
                  </a:lnTo>
                  <a:cubicBezTo>
                    <a:pt x="9907" y="1107"/>
                    <a:pt x="9895" y="1107"/>
                    <a:pt x="9895" y="1083"/>
                  </a:cubicBezTo>
                  <a:lnTo>
                    <a:pt x="9895" y="357"/>
                  </a:lnTo>
                  <a:lnTo>
                    <a:pt x="9907" y="357"/>
                  </a:lnTo>
                  <a:cubicBezTo>
                    <a:pt x="9907" y="351"/>
                    <a:pt x="9910" y="348"/>
                    <a:pt x="9911" y="348"/>
                  </a:cubicBezTo>
                  <a:lnTo>
                    <a:pt x="9911" y="348"/>
                  </a:lnTo>
                  <a:cubicBezTo>
                    <a:pt x="9912" y="348"/>
                    <a:pt x="9912" y="351"/>
                    <a:pt x="9907" y="357"/>
                  </a:cubicBezTo>
                  <a:lnTo>
                    <a:pt x="10276" y="345"/>
                  </a:lnTo>
                  <a:close/>
                  <a:moveTo>
                    <a:pt x="11038" y="1107"/>
                  </a:moveTo>
                  <a:cubicBezTo>
                    <a:pt x="11240" y="1107"/>
                    <a:pt x="11407" y="1262"/>
                    <a:pt x="11407" y="1476"/>
                  </a:cubicBezTo>
                  <a:lnTo>
                    <a:pt x="11407" y="8811"/>
                  </a:lnTo>
                  <a:cubicBezTo>
                    <a:pt x="11407" y="9001"/>
                    <a:pt x="11228" y="9180"/>
                    <a:pt x="11026" y="9180"/>
                  </a:cubicBezTo>
                  <a:lnTo>
                    <a:pt x="751" y="9180"/>
                  </a:lnTo>
                  <a:cubicBezTo>
                    <a:pt x="536" y="9180"/>
                    <a:pt x="382" y="9025"/>
                    <a:pt x="382" y="8811"/>
                  </a:cubicBezTo>
                  <a:lnTo>
                    <a:pt x="382" y="1476"/>
                  </a:lnTo>
                  <a:cubicBezTo>
                    <a:pt x="382" y="1262"/>
                    <a:pt x="536" y="1107"/>
                    <a:pt x="751" y="1107"/>
                  </a:cubicBezTo>
                  <a:lnTo>
                    <a:pt x="1120" y="1107"/>
                  </a:lnTo>
                  <a:lnTo>
                    <a:pt x="1120" y="1119"/>
                  </a:lnTo>
                  <a:cubicBezTo>
                    <a:pt x="1120" y="1310"/>
                    <a:pt x="1286" y="1476"/>
                    <a:pt x="1477" y="1476"/>
                  </a:cubicBezTo>
                  <a:lnTo>
                    <a:pt x="1858" y="1476"/>
                  </a:lnTo>
                  <a:cubicBezTo>
                    <a:pt x="2048" y="1476"/>
                    <a:pt x="2215" y="1310"/>
                    <a:pt x="2215" y="1119"/>
                  </a:cubicBezTo>
                  <a:lnTo>
                    <a:pt x="2215" y="1107"/>
                  </a:lnTo>
                  <a:lnTo>
                    <a:pt x="9573" y="1107"/>
                  </a:lnTo>
                  <a:lnTo>
                    <a:pt x="9573" y="1119"/>
                  </a:lnTo>
                  <a:cubicBezTo>
                    <a:pt x="9573" y="1310"/>
                    <a:pt x="9740" y="1476"/>
                    <a:pt x="9930" y="1476"/>
                  </a:cubicBezTo>
                  <a:lnTo>
                    <a:pt x="10311" y="1476"/>
                  </a:lnTo>
                  <a:cubicBezTo>
                    <a:pt x="10502" y="1476"/>
                    <a:pt x="10669" y="1310"/>
                    <a:pt x="10669" y="1119"/>
                  </a:cubicBezTo>
                  <a:lnTo>
                    <a:pt x="10669" y="1107"/>
                  </a:lnTo>
                  <a:close/>
                  <a:moveTo>
                    <a:pt x="1465" y="0"/>
                  </a:moveTo>
                  <a:cubicBezTo>
                    <a:pt x="1275" y="0"/>
                    <a:pt x="1108" y="167"/>
                    <a:pt x="1108" y="357"/>
                  </a:cubicBezTo>
                  <a:lnTo>
                    <a:pt x="1108" y="726"/>
                  </a:lnTo>
                  <a:lnTo>
                    <a:pt x="739" y="726"/>
                  </a:lnTo>
                  <a:cubicBezTo>
                    <a:pt x="334" y="726"/>
                    <a:pt x="1" y="1060"/>
                    <a:pt x="1" y="1464"/>
                  </a:cubicBezTo>
                  <a:lnTo>
                    <a:pt x="1" y="8799"/>
                  </a:lnTo>
                  <a:cubicBezTo>
                    <a:pt x="1" y="9204"/>
                    <a:pt x="334" y="9525"/>
                    <a:pt x="739" y="9525"/>
                  </a:cubicBezTo>
                  <a:lnTo>
                    <a:pt x="11014" y="9525"/>
                  </a:lnTo>
                  <a:cubicBezTo>
                    <a:pt x="11419" y="9525"/>
                    <a:pt x="11752" y="9204"/>
                    <a:pt x="11752" y="8799"/>
                  </a:cubicBezTo>
                  <a:lnTo>
                    <a:pt x="11752" y="1464"/>
                  </a:lnTo>
                  <a:cubicBezTo>
                    <a:pt x="11752" y="1060"/>
                    <a:pt x="11419" y="726"/>
                    <a:pt x="11026" y="726"/>
                  </a:cubicBezTo>
                  <a:lnTo>
                    <a:pt x="10645" y="726"/>
                  </a:lnTo>
                  <a:lnTo>
                    <a:pt x="10645" y="357"/>
                  </a:lnTo>
                  <a:cubicBezTo>
                    <a:pt x="10645" y="167"/>
                    <a:pt x="10490" y="0"/>
                    <a:pt x="10288" y="0"/>
                  </a:cubicBezTo>
                  <a:lnTo>
                    <a:pt x="9918" y="0"/>
                  </a:lnTo>
                  <a:cubicBezTo>
                    <a:pt x="9728" y="0"/>
                    <a:pt x="9561" y="167"/>
                    <a:pt x="9561" y="357"/>
                  </a:cubicBezTo>
                  <a:lnTo>
                    <a:pt x="9561" y="726"/>
                  </a:lnTo>
                  <a:lnTo>
                    <a:pt x="2191" y="726"/>
                  </a:lnTo>
                  <a:lnTo>
                    <a:pt x="2191" y="357"/>
                  </a:lnTo>
                  <a:cubicBezTo>
                    <a:pt x="2191" y="167"/>
                    <a:pt x="2025" y="0"/>
                    <a:pt x="18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8754;p84">
              <a:extLst>
                <a:ext uri="{FF2B5EF4-FFF2-40B4-BE49-F238E27FC236}">
                  <a16:creationId xmlns:a16="http://schemas.microsoft.com/office/drawing/2014/main" id="{3ECD53C3-9B79-2D53-364A-AE63458C4CF0}"/>
                </a:ext>
              </a:extLst>
            </p:cNvPr>
            <p:cNvSpPr/>
            <p:nvPr/>
          </p:nvSpPr>
          <p:spPr>
            <a:xfrm>
              <a:off x="5244432" y="2849268"/>
              <a:ext cx="326314" cy="11368"/>
            </a:xfrm>
            <a:custGeom>
              <a:avLst/>
              <a:gdLst/>
              <a:ahLst/>
              <a:cxnLst/>
              <a:rect l="l" t="t" r="r" b="b"/>
              <a:pathLst>
                <a:path w="10276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" y="274"/>
                    <a:pt x="72" y="358"/>
                    <a:pt x="179" y="358"/>
                  </a:cubicBezTo>
                  <a:lnTo>
                    <a:pt x="10097" y="358"/>
                  </a:lnTo>
                  <a:cubicBezTo>
                    <a:pt x="10180" y="358"/>
                    <a:pt x="10276" y="274"/>
                    <a:pt x="10276" y="179"/>
                  </a:cubicBezTo>
                  <a:cubicBezTo>
                    <a:pt x="10276" y="72"/>
                    <a:pt x="10180" y="1"/>
                    <a:pt x="1009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8755;p84">
              <a:extLst>
                <a:ext uri="{FF2B5EF4-FFF2-40B4-BE49-F238E27FC236}">
                  <a16:creationId xmlns:a16="http://schemas.microsoft.com/office/drawing/2014/main" id="{4D5BB256-E5EA-4B39-253B-3820F78B944A}"/>
                </a:ext>
              </a:extLst>
            </p:cNvPr>
            <p:cNvSpPr/>
            <p:nvPr/>
          </p:nvSpPr>
          <p:spPr>
            <a:xfrm>
              <a:off x="5261834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80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75"/>
                    <a:pt x="1465" y="180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8756;p84">
              <a:extLst>
                <a:ext uri="{FF2B5EF4-FFF2-40B4-BE49-F238E27FC236}">
                  <a16:creationId xmlns:a16="http://schemas.microsoft.com/office/drawing/2014/main" id="{BC1DB674-8A3A-AE41-63B7-D0F3F4CC1563}"/>
                </a:ext>
              </a:extLst>
            </p:cNvPr>
            <p:cNvSpPr/>
            <p:nvPr/>
          </p:nvSpPr>
          <p:spPr>
            <a:xfrm>
              <a:off x="5343507" y="289613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80"/>
                  </a:cubicBezTo>
                  <a:cubicBezTo>
                    <a:pt x="0" y="275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75"/>
                    <a:pt x="1465" y="180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8757;p84">
              <a:extLst>
                <a:ext uri="{FF2B5EF4-FFF2-40B4-BE49-F238E27FC236}">
                  <a16:creationId xmlns:a16="http://schemas.microsoft.com/office/drawing/2014/main" id="{9EE0AF74-BD2C-9474-98A4-0D77F5A8412E}"/>
                </a:ext>
              </a:extLst>
            </p:cNvPr>
            <p:cNvSpPr/>
            <p:nvPr/>
          </p:nvSpPr>
          <p:spPr>
            <a:xfrm>
              <a:off x="5506823" y="289613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80"/>
                  </a:cubicBezTo>
                  <a:cubicBezTo>
                    <a:pt x="1" y="275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75"/>
                    <a:pt x="1453" y="180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8758;p84">
              <a:extLst>
                <a:ext uri="{FF2B5EF4-FFF2-40B4-BE49-F238E27FC236}">
                  <a16:creationId xmlns:a16="http://schemas.microsoft.com/office/drawing/2014/main" id="{1D448B2C-6FD0-46D9-67E0-BE42F7AB9098}"/>
                </a:ext>
              </a:extLst>
            </p:cNvPr>
            <p:cNvSpPr/>
            <p:nvPr/>
          </p:nvSpPr>
          <p:spPr>
            <a:xfrm>
              <a:off x="5261834" y="2942660"/>
              <a:ext cx="46521" cy="11368"/>
            </a:xfrm>
            <a:custGeom>
              <a:avLst/>
              <a:gdLst/>
              <a:ahLst/>
              <a:cxnLst/>
              <a:rect l="l" t="t" r="r" b="b"/>
              <a:pathLst>
                <a:path w="1465" h="358" extrusionOk="0">
                  <a:moveTo>
                    <a:pt x="179" y="0"/>
                  </a:moveTo>
                  <a:cubicBezTo>
                    <a:pt x="96" y="0"/>
                    <a:pt x="0" y="84"/>
                    <a:pt x="0" y="179"/>
                  </a:cubicBezTo>
                  <a:cubicBezTo>
                    <a:pt x="0" y="286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70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Google Shape;8759;p84">
              <a:extLst>
                <a:ext uri="{FF2B5EF4-FFF2-40B4-BE49-F238E27FC236}">
                  <a16:creationId xmlns:a16="http://schemas.microsoft.com/office/drawing/2014/main" id="{B7F24104-F4CC-03D1-9A0D-517A1E169151}"/>
                </a:ext>
              </a:extLst>
            </p:cNvPr>
            <p:cNvSpPr/>
            <p:nvPr/>
          </p:nvSpPr>
          <p:spPr>
            <a:xfrm>
              <a:off x="5424768" y="2942660"/>
              <a:ext cx="46553" cy="11368"/>
            </a:xfrm>
            <a:custGeom>
              <a:avLst/>
              <a:gdLst/>
              <a:ahLst/>
              <a:cxnLst/>
              <a:rect l="l" t="t" r="r" b="b"/>
              <a:pathLst>
                <a:path w="1466" h="358" extrusionOk="0">
                  <a:moveTo>
                    <a:pt x="180" y="0"/>
                  </a:moveTo>
                  <a:cubicBezTo>
                    <a:pt x="96" y="0"/>
                    <a:pt x="1" y="84"/>
                    <a:pt x="1" y="179"/>
                  </a:cubicBezTo>
                  <a:cubicBezTo>
                    <a:pt x="1" y="286"/>
                    <a:pt x="84" y="358"/>
                    <a:pt x="180" y="358"/>
                  </a:cubicBezTo>
                  <a:lnTo>
                    <a:pt x="1287" y="358"/>
                  </a:lnTo>
                  <a:cubicBezTo>
                    <a:pt x="1370" y="358"/>
                    <a:pt x="1465" y="286"/>
                    <a:pt x="1465" y="179"/>
                  </a:cubicBezTo>
                  <a:cubicBezTo>
                    <a:pt x="1465" y="84"/>
                    <a:pt x="1394" y="0"/>
                    <a:pt x="1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8760;p84">
              <a:extLst>
                <a:ext uri="{FF2B5EF4-FFF2-40B4-BE49-F238E27FC236}">
                  <a16:creationId xmlns:a16="http://schemas.microsoft.com/office/drawing/2014/main" id="{D31DDD30-D6E7-4E20-2E12-2C8F2666D4FB}"/>
                </a:ext>
              </a:extLst>
            </p:cNvPr>
            <p:cNvSpPr/>
            <p:nvPr/>
          </p:nvSpPr>
          <p:spPr>
            <a:xfrm>
              <a:off x="5261834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87"/>
                    <a:pt x="72" y="358"/>
                    <a:pt x="179" y="358"/>
                  </a:cubicBezTo>
                  <a:lnTo>
                    <a:pt x="1286" y="358"/>
                  </a:lnTo>
                  <a:cubicBezTo>
                    <a:pt x="1370" y="358"/>
                    <a:pt x="1465" y="287"/>
                    <a:pt x="1465" y="179"/>
                  </a:cubicBezTo>
                  <a:cubicBezTo>
                    <a:pt x="1465" y="72"/>
                    <a:pt x="1370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8761;p84">
              <a:extLst>
                <a:ext uri="{FF2B5EF4-FFF2-40B4-BE49-F238E27FC236}">
                  <a16:creationId xmlns:a16="http://schemas.microsoft.com/office/drawing/2014/main" id="{D2EF6BD0-1401-895A-8E3B-E6D6177F4286}"/>
                </a:ext>
              </a:extLst>
            </p:cNvPr>
            <p:cNvSpPr/>
            <p:nvPr/>
          </p:nvSpPr>
          <p:spPr>
            <a:xfrm>
              <a:off x="5343507" y="2989149"/>
              <a:ext cx="46521" cy="11400"/>
            </a:xfrm>
            <a:custGeom>
              <a:avLst/>
              <a:gdLst/>
              <a:ahLst/>
              <a:cxnLst/>
              <a:rect l="l" t="t" r="r" b="b"/>
              <a:pathLst>
                <a:path w="1465" h="359" extrusionOk="0">
                  <a:moveTo>
                    <a:pt x="179" y="1"/>
                  </a:moveTo>
                  <a:cubicBezTo>
                    <a:pt x="95" y="1"/>
                    <a:pt x="0" y="72"/>
                    <a:pt x="0" y="179"/>
                  </a:cubicBezTo>
                  <a:cubicBezTo>
                    <a:pt x="0" y="287"/>
                    <a:pt x="83" y="358"/>
                    <a:pt x="179" y="358"/>
                  </a:cubicBezTo>
                  <a:lnTo>
                    <a:pt x="1286" y="358"/>
                  </a:lnTo>
                  <a:cubicBezTo>
                    <a:pt x="1369" y="358"/>
                    <a:pt x="1465" y="287"/>
                    <a:pt x="1465" y="179"/>
                  </a:cubicBezTo>
                  <a:cubicBezTo>
                    <a:pt x="1465" y="72"/>
                    <a:pt x="1381" y="1"/>
                    <a:pt x="128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8762;p84">
              <a:extLst>
                <a:ext uri="{FF2B5EF4-FFF2-40B4-BE49-F238E27FC236}">
                  <a16:creationId xmlns:a16="http://schemas.microsoft.com/office/drawing/2014/main" id="{117570BA-DAF2-A50B-750D-45B8809C589A}"/>
                </a:ext>
              </a:extLst>
            </p:cNvPr>
            <p:cNvSpPr/>
            <p:nvPr/>
          </p:nvSpPr>
          <p:spPr>
            <a:xfrm>
              <a:off x="5506823" y="2989149"/>
              <a:ext cx="46172" cy="11400"/>
            </a:xfrm>
            <a:custGeom>
              <a:avLst/>
              <a:gdLst/>
              <a:ahLst/>
              <a:cxnLst/>
              <a:rect l="l" t="t" r="r" b="b"/>
              <a:pathLst>
                <a:path w="1454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87"/>
                    <a:pt x="72" y="358"/>
                    <a:pt x="179" y="358"/>
                  </a:cubicBezTo>
                  <a:lnTo>
                    <a:pt x="1275" y="358"/>
                  </a:lnTo>
                  <a:cubicBezTo>
                    <a:pt x="1370" y="358"/>
                    <a:pt x="1453" y="287"/>
                    <a:pt x="1453" y="179"/>
                  </a:cubicBezTo>
                  <a:cubicBezTo>
                    <a:pt x="1453" y="72"/>
                    <a:pt x="1370" y="1"/>
                    <a:pt x="127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8763;p84">
              <a:extLst>
                <a:ext uri="{FF2B5EF4-FFF2-40B4-BE49-F238E27FC236}">
                  <a16:creationId xmlns:a16="http://schemas.microsoft.com/office/drawing/2014/main" id="{F71D30D5-2B19-63DE-056D-1585B1A999BE}"/>
                </a:ext>
              </a:extLst>
            </p:cNvPr>
            <p:cNvSpPr/>
            <p:nvPr/>
          </p:nvSpPr>
          <p:spPr>
            <a:xfrm>
              <a:off x="5343507" y="3036051"/>
              <a:ext cx="46521" cy="10987"/>
            </a:xfrm>
            <a:custGeom>
              <a:avLst/>
              <a:gdLst/>
              <a:ahLst/>
              <a:cxnLst/>
              <a:rect l="l" t="t" r="r" b="b"/>
              <a:pathLst>
                <a:path w="1465" h="346" extrusionOk="0">
                  <a:moveTo>
                    <a:pt x="179" y="0"/>
                  </a:moveTo>
                  <a:cubicBezTo>
                    <a:pt x="95" y="0"/>
                    <a:pt x="0" y="72"/>
                    <a:pt x="0" y="179"/>
                  </a:cubicBezTo>
                  <a:cubicBezTo>
                    <a:pt x="0" y="274"/>
                    <a:pt x="83" y="346"/>
                    <a:pt x="179" y="346"/>
                  </a:cubicBezTo>
                  <a:lnTo>
                    <a:pt x="1286" y="346"/>
                  </a:lnTo>
                  <a:cubicBezTo>
                    <a:pt x="1369" y="346"/>
                    <a:pt x="1465" y="274"/>
                    <a:pt x="1465" y="179"/>
                  </a:cubicBezTo>
                  <a:cubicBezTo>
                    <a:pt x="1465" y="72"/>
                    <a:pt x="1381" y="0"/>
                    <a:pt x="12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8764;p84">
              <a:extLst>
                <a:ext uri="{FF2B5EF4-FFF2-40B4-BE49-F238E27FC236}">
                  <a16:creationId xmlns:a16="http://schemas.microsoft.com/office/drawing/2014/main" id="{A08F8A2B-5D69-C6C6-F66E-F91071EB9C5C}"/>
                </a:ext>
              </a:extLst>
            </p:cNvPr>
            <p:cNvSpPr/>
            <p:nvPr/>
          </p:nvSpPr>
          <p:spPr>
            <a:xfrm>
              <a:off x="5424768" y="3036051"/>
              <a:ext cx="46553" cy="10987"/>
            </a:xfrm>
            <a:custGeom>
              <a:avLst/>
              <a:gdLst/>
              <a:ahLst/>
              <a:cxnLst/>
              <a:rect l="l" t="t" r="r" b="b"/>
              <a:pathLst>
                <a:path w="1466" h="346" extrusionOk="0">
                  <a:moveTo>
                    <a:pt x="180" y="0"/>
                  </a:moveTo>
                  <a:cubicBezTo>
                    <a:pt x="96" y="0"/>
                    <a:pt x="1" y="72"/>
                    <a:pt x="1" y="179"/>
                  </a:cubicBezTo>
                  <a:cubicBezTo>
                    <a:pt x="1" y="274"/>
                    <a:pt x="84" y="346"/>
                    <a:pt x="180" y="346"/>
                  </a:cubicBezTo>
                  <a:lnTo>
                    <a:pt x="1287" y="346"/>
                  </a:lnTo>
                  <a:cubicBezTo>
                    <a:pt x="1370" y="346"/>
                    <a:pt x="1465" y="274"/>
                    <a:pt x="1465" y="179"/>
                  </a:cubicBezTo>
                  <a:cubicBezTo>
                    <a:pt x="1465" y="72"/>
                    <a:pt x="1394" y="0"/>
                    <a:pt x="128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8765;p84">
              <a:extLst>
                <a:ext uri="{FF2B5EF4-FFF2-40B4-BE49-F238E27FC236}">
                  <a16:creationId xmlns:a16="http://schemas.microsoft.com/office/drawing/2014/main" id="{DF5DCE18-3D4B-3DDD-F24A-D40E61343C3A}"/>
                </a:ext>
              </a:extLst>
            </p:cNvPr>
            <p:cNvSpPr/>
            <p:nvPr/>
          </p:nvSpPr>
          <p:spPr>
            <a:xfrm>
              <a:off x="5506823" y="3036051"/>
              <a:ext cx="46172" cy="10987"/>
            </a:xfrm>
            <a:custGeom>
              <a:avLst/>
              <a:gdLst/>
              <a:ahLst/>
              <a:cxnLst/>
              <a:rect l="l" t="t" r="r" b="b"/>
              <a:pathLst>
                <a:path w="1454" h="346" extrusionOk="0"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cubicBezTo>
                    <a:pt x="1" y="274"/>
                    <a:pt x="72" y="346"/>
                    <a:pt x="179" y="346"/>
                  </a:cubicBezTo>
                  <a:lnTo>
                    <a:pt x="1275" y="346"/>
                  </a:lnTo>
                  <a:cubicBezTo>
                    <a:pt x="1370" y="346"/>
                    <a:pt x="1453" y="274"/>
                    <a:pt x="1453" y="179"/>
                  </a:cubicBezTo>
                  <a:cubicBezTo>
                    <a:pt x="1453" y="72"/>
                    <a:pt x="1370" y="0"/>
                    <a:pt x="127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8766;p84">
              <a:extLst>
                <a:ext uri="{FF2B5EF4-FFF2-40B4-BE49-F238E27FC236}">
                  <a16:creationId xmlns:a16="http://schemas.microsoft.com/office/drawing/2014/main" id="{E40832A1-DD05-DF95-1E1E-DEEB5C26552F}"/>
                </a:ext>
              </a:extLst>
            </p:cNvPr>
            <p:cNvSpPr/>
            <p:nvPr/>
          </p:nvSpPr>
          <p:spPr>
            <a:xfrm>
              <a:off x="5343126" y="2930752"/>
              <a:ext cx="46902" cy="33851"/>
            </a:xfrm>
            <a:custGeom>
              <a:avLst/>
              <a:gdLst/>
              <a:ahLst/>
              <a:cxnLst/>
              <a:rect l="l" t="t" r="r" b="b"/>
              <a:pathLst>
                <a:path w="1477" h="1066" extrusionOk="0">
                  <a:moveTo>
                    <a:pt x="1293" y="0"/>
                  </a:moveTo>
                  <a:cubicBezTo>
                    <a:pt x="1250" y="0"/>
                    <a:pt x="1209" y="18"/>
                    <a:pt x="1179" y="54"/>
                  </a:cubicBezTo>
                  <a:lnTo>
                    <a:pt x="572" y="661"/>
                  </a:lnTo>
                  <a:lnTo>
                    <a:pt x="322" y="411"/>
                  </a:lnTo>
                  <a:cubicBezTo>
                    <a:pt x="280" y="375"/>
                    <a:pt x="235" y="358"/>
                    <a:pt x="194" y="358"/>
                  </a:cubicBezTo>
                  <a:cubicBezTo>
                    <a:pt x="152" y="358"/>
                    <a:pt x="113" y="375"/>
                    <a:pt x="84" y="411"/>
                  </a:cubicBezTo>
                  <a:cubicBezTo>
                    <a:pt x="0" y="483"/>
                    <a:pt x="0" y="590"/>
                    <a:pt x="84" y="649"/>
                  </a:cubicBezTo>
                  <a:lnTo>
                    <a:pt x="453" y="1018"/>
                  </a:lnTo>
                  <a:cubicBezTo>
                    <a:pt x="476" y="1054"/>
                    <a:pt x="524" y="1066"/>
                    <a:pt x="572" y="1066"/>
                  </a:cubicBezTo>
                  <a:cubicBezTo>
                    <a:pt x="619" y="1066"/>
                    <a:pt x="655" y="1054"/>
                    <a:pt x="691" y="1018"/>
                  </a:cubicBezTo>
                  <a:lnTo>
                    <a:pt x="1417" y="292"/>
                  </a:lnTo>
                  <a:cubicBezTo>
                    <a:pt x="1477" y="233"/>
                    <a:pt x="1477" y="125"/>
                    <a:pt x="1417" y="54"/>
                  </a:cubicBezTo>
                  <a:cubicBezTo>
                    <a:pt x="1381" y="18"/>
                    <a:pt x="1337" y="0"/>
                    <a:pt x="12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8767;p84">
              <a:extLst>
                <a:ext uri="{FF2B5EF4-FFF2-40B4-BE49-F238E27FC236}">
                  <a16:creationId xmlns:a16="http://schemas.microsoft.com/office/drawing/2014/main" id="{DCF0FF9F-9E0A-F625-E031-C4807BD4C0F8}"/>
                </a:ext>
              </a:extLst>
            </p:cNvPr>
            <p:cNvSpPr/>
            <p:nvPr/>
          </p:nvSpPr>
          <p:spPr>
            <a:xfrm>
              <a:off x="5506442" y="2930752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2" y="0"/>
                  </a:moveTo>
                  <a:cubicBezTo>
                    <a:pt x="1239" y="0"/>
                    <a:pt x="1197" y="18"/>
                    <a:pt x="1167" y="54"/>
                  </a:cubicBezTo>
                  <a:lnTo>
                    <a:pt x="560" y="661"/>
                  </a:lnTo>
                  <a:lnTo>
                    <a:pt x="310" y="411"/>
                  </a:lnTo>
                  <a:cubicBezTo>
                    <a:pt x="275" y="375"/>
                    <a:pt x="230" y="358"/>
                    <a:pt x="187" y="358"/>
                  </a:cubicBezTo>
                  <a:cubicBezTo>
                    <a:pt x="144" y="358"/>
                    <a:pt x="102" y="375"/>
                    <a:pt x="72" y="411"/>
                  </a:cubicBezTo>
                  <a:cubicBezTo>
                    <a:pt x="1" y="483"/>
                    <a:pt x="1" y="590"/>
                    <a:pt x="72" y="649"/>
                  </a:cubicBezTo>
                  <a:lnTo>
                    <a:pt x="441" y="1018"/>
                  </a:lnTo>
                  <a:cubicBezTo>
                    <a:pt x="477" y="1054"/>
                    <a:pt x="513" y="1066"/>
                    <a:pt x="560" y="1066"/>
                  </a:cubicBezTo>
                  <a:cubicBezTo>
                    <a:pt x="608" y="1066"/>
                    <a:pt x="656" y="1054"/>
                    <a:pt x="679" y="1018"/>
                  </a:cubicBezTo>
                  <a:lnTo>
                    <a:pt x="1406" y="292"/>
                  </a:lnTo>
                  <a:cubicBezTo>
                    <a:pt x="1489" y="233"/>
                    <a:pt x="1489" y="125"/>
                    <a:pt x="1406" y="54"/>
                  </a:cubicBezTo>
                  <a:cubicBezTo>
                    <a:pt x="1370" y="18"/>
                    <a:pt x="1325" y="0"/>
                    <a:pt x="12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8768;p84">
              <a:extLst>
                <a:ext uri="{FF2B5EF4-FFF2-40B4-BE49-F238E27FC236}">
                  <a16:creationId xmlns:a16="http://schemas.microsoft.com/office/drawing/2014/main" id="{BBFDAD90-DDD1-53D9-ACC3-49021F821121}"/>
                </a:ext>
              </a:extLst>
            </p:cNvPr>
            <p:cNvSpPr/>
            <p:nvPr/>
          </p:nvSpPr>
          <p:spPr>
            <a:xfrm>
              <a:off x="5424419" y="2977336"/>
              <a:ext cx="47283" cy="34168"/>
            </a:xfrm>
            <a:custGeom>
              <a:avLst/>
              <a:gdLst/>
              <a:ahLst/>
              <a:cxnLst/>
              <a:rect l="l" t="t" r="r" b="b"/>
              <a:pathLst>
                <a:path w="1489" h="1076" extrusionOk="0">
                  <a:moveTo>
                    <a:pt x="1293" y="1"/>
                  </a:moveTo>
                  <a:cubicBezTo>
                    <a:pt x="1250" y="1"/>
                    <a:pt x="1208" y="22"/>
                    <a:pt x="1179" y="63"/>
                  </a:cubicBezTo>
                  <a:lnTo>
                    <a:pt x="572" y="671"/>
                  </a:lnTo>
                  <a:lnTo>
                    <a:pt x="321" y="421"/>
                  </a:lnTo>
                  <a:cubicBezTo>
                    <a:pt x="280" y="379"/>
                    <a:pt x="235" y="358"/>
                    <a:pt x="193" y="358"/>
                  </a:cubicBezTo>
                  <a:cubicBezTo>
                    <a:pt x="152" y="358"/>
                    <a:pt x="113" y="379"/>
                    <a:pt x="83" y="421"/>
                  </a:cubicBezTo>
                  <a:cubicBezTo>
                    <a:pt x="0" y="492"/>
                    <a:pt x="0" y="599"/>
                    <a:pt x="83" y="659"/>
                  </a:cubicBezTo>
                  <a:lnTo>
                    <a:pt x="452" y="1028"/>
                  </a:lnTo>
                  <a:cubicBezTo>
                    <a:pt x="476" y="1052"/>
                    <a:pt x="524" y="1075"/>
                    <a:pt x="572" y="1075"/>
                  </a:cubicBezTo>
                  <a:cubicBezTo>
                    <a:pt x="619" y="1075"/>
                    <a:pt x="655" y="1052"/>
                    <a:pt x="691" y="1028"/>
                  </a:cubicBezTo>
                  <a:lnTo>
                    <a:pt x="1417" y="301"/>
                  </a:lnTo>
                  <a:cubicBezTo>
                    <a:pt x="1488" y="242"/>
                    <a:pt x="1488" y="123"/>
                    <a:pt x="1417" y="63"/>
                  </a:cubicBezTo>
                  <a:cubicBezTo>
                    <a:pt x="1381" y="22"/>
                    <a:pt x="1336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8769;p84">
              <a:extLst>
                <a:ext uri="{FF2B5EF4-FFF2-40B4-BE49-F238E27FC236}">
                  <a16:creationId xmlns:a16="http://schemas.microsoft.com/office/drawing/2014/main" id="{472472D6-9210-28CC-59C4-99634D143007}"/>
                </a:ext>
              </a:extLst>
            </p:cNvPr>
            <p:cNvSpPr/>
            <p:nvPr/>
          </p:nvSpPr>
          <p:spPr>
            <a:xfrm>
              <a:off x="5261453" y="3024143"/>
              <a:ext cx="47283" cy="33851"/>
            </a:xfrm>
            <a:custGeom>
              <a:avLst/>
              <a:gdLst/>
              <a:ahLst/>
              <a:cxnLst/>
              <a:rect l="l" t="t" r="r" b="b"/>
              <a:pathLst>
                <a:path w="1489" h="1066" extrusionOk="0">
                  <a:moveTo>
                    <a:pt x="1289" y="0"/>
                  </a:moveTo>
                  <a:cubicBezTo>
                    <a:pt x="1248" y="0"/>
                    <a:pt x="1209" y="18"/>
                    <a:pt x="1179" y="54"/>
                  </a:cubicBezTo>
                  <a:lnTo>
                    <a:pt x="572" y="673"/>
                  </a:lnTo>
                  <a:lnTo>
                    <a:pt x="310" y="411"/>
                  </a:lnTo>
                  <a:cubicBezTo>
                    <a:pt x="274" y="375"/>
                    <a:pt x="230" y="357"/>
                    <a:pt x="186" y="357"/>
                  </a:cubicBezTo>
                  <a:cubicBezTo>
                    <a:pt x="143" y="357"/>
                    <a:pt x="102" y="375"/>
                    <a:pt x="72" y="411"/>
                  </a:cubicBezTo>
                  <a:cubicBezTo>
                    <a:pt x="0" y="494"/>
                    <a:pt x="0" y="590"/>
                    <a:pt x="72" y="649"/>
                  </a:cubicBezTo>
                  <a:lnTo>
                    <a:pt x="453" y="1030"/>
                  </a:lnTo>
                  <a:cubicBezTo>
                    <a:pt x="477" y="1054"/>
                    <a:pt x="524" y="1066"/>
                    <a:pt x="572" y="1066"/>
                  </a:cubicBezTo>
                  <a:cubicBezTo>
                    <a:pt x="608" y="1066"/>
                    <a:pt x="655" y="1054"/>
                    <a:pt x="691" y="1030"/>
                  </a:cubicBezTo>
                  <a:lnTo>
                    <a:pt x="1417" y="292"/>
                  </a:lnTo>
                  <a:cubicBezTo>
                    <a:pt x="1489" y="220"/>
                    <a:pt x="1489" y="113"/>
                    <a:pt x="1417" y="54"/>
                  </a:cubicBezTo>
                  <a:cubicBezTo>
                    <a:pt x="1376" y="18"/>
                    <a:pt x="1331" y="0"/>
                    <a:pt x="12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8770;p84">
              <a:extLst>
                <a:ext uri="{FF2B5EF4-FFF2-40B4-BE49-F238E27FC236}">
                  <a16:creationId xmlns:a16="http://schemas.microsoft.com/office/drawing/2014/main" id="{97BA6E07-CAE9-1DF4-2429-DDFC8D57A65F}"/>
                </a:ext>
              </a:extLst>
            </p:cNvPr>
            <p:cNvSpPr/>
            <p:nvPr/>
          </p:nvSpPr>
          <p:spPr>
            <a:xfrm>
              <a:off x="5424419" y="2884231"/>
              <a:ext cx="47283" cy="33883"/>
            </a:xfrm>
            <a:custGeom>
              <a:avLst/>
              <a:gdLst/>
              <a:ahLst/>
              <a:cxnLst/>
              <a:rect l="l" t="t" r="r" b="b"/>
              <a:pathLst>
                <a:path w="1489" h="1067" extrusionOk="0">
                  <a:moveTo>
                    <a:pt x="1293" y="1"/>
                  </a:moveTo>
                  <a:cubicBezTo>
                    <a:pt x="1250" y="1"/>
                    <a:pt x="1208" y="19"/>
                    <a:pt x="1179" y="54"/>
                  </a:cubicBezTo>
                  <a:lnTo>
                    <a:pt x="572" y="674"/>
                  </a:lnTo>
                  <a:lnTo>
                    <a:pt x="321" y="412"/>
                  </a:lnTo>
                  <a:cubicBezTo>
                    <a:pt x="280" y="376"/>
                    <a:pt x="235" y="358"/>
                    <a:pt x="193" y="358"/>
                  </a:cubicBezTo>
                  <a:cubicBezTo>
                    <a:pt x="152" y="358"/>
                    <a:pt x="113" y="376"/>
                    <a:pt x="83" y="412"/>
                  </a:cubicBezTo>
                  <a:cubicBezTo>
                    <a:pt x="0" y="495"/>
                    <a:pt x="0" y="590"/>
                    <a:pt x="83" y="650"/>
                  </a:cubicBezTo>
                  <a:lnTo>
                    <a:pt x="452" y="1031"/>
                  </a:lnTo>
                  <a:cubicBezTo>
                    <a:pt x="476" y="1055"/>
                    <a:pt x="524" y="1067"/>
                    <a:pt x="572" y="1067"/>
                  </a:cubicBezTo>
                  <a:cubicBezTo>
                    <a:pt x="619" y="1067"/>
                    <a:pt x="655" y="1055"/>
                    <a:pt x="691" y="1031"/>
                  </a:cubicBezTo>
                  <a:lnTo>
                    <a:pt x="1417" y="293"/>
                  </a:lnTo>
                  <a:cubicBezTo>
                    <a:pt x="1488" y="221"/>
                    <a:pt x="1488" y="114"/>
                    <a:pt x="1417" y="54"/>
                  </a:cubicBezTo>
                  <a:cubicBezTo>
                    <a:pt x="1381" y="19"/>
                    <a:pt x="1336" y="1"/>
                    <a:pt x="129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2480282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 build="p"/>
      <p:bldP spid="402" grpId="0" build="p"/>
      <p:bldP spid="403" grpId="0" build="p"/>
      <p:bldP spid="404" grpId="0" build="p"/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>
            <a:spLocks noGrp="1"/>
          </p:cNvSpPr>
          <p:nvPr>
            <p:ph type="title"/>
          </p:nvPr>
        </p:nvSpPr>
        <p:spPr>
          <a:xfrm>
            <a:off x="1828800" y="2572863"/>
            <a:ext cx="5486400" cy="18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5400" dirty="0"/>
              <a:t>CONCEPTION</a:t>
            </a:r>
            <a:endParaRPr dirty="0"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2"/>
          </p:nvPr>
        </p:nvSpPr>
        <p:spPr>
          <a:xfrm>
            <a:off x="3749100" y="741837"/>
            <a:ext cx="1645800" cy="1645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 dirty="0"/>
          </a:p>
        </p:txBody>
      </p:sp>
      <p:sp>
        <p:nvSpPr>
          <p:cNvPr id="377" name="Google Shape;377;p41"/>
          <p:cNvSpPr/>
          <p:nvPr/>
        </p:nvSpPr>
        <p:spPr>
          <a:xfrm>
            <a:off x="3749100" y="741837"/>
            <a:ext cx="1645800" cy="164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b="1" dirty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7000" b="1" dirty="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29159671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376" grpId="0"/>
      <p:bldP spid="3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1"/>
          <p:cNvSpPr txBox="1">
            <a:spLocks noGrp="1"/>
          </p:cNvSpPr>
          <p:nvPr>
            <p:ph type="title"/>
          </p:nvPr>
        </p:nvSpPr>
        <p:spPr>
          <a:xfrm>
            <a:off x="289426" y="1248339"/>
            <a:ext cx="3675900" cy="15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600" dirty="0"/>
              <a:t>CONCEPTION</a:t>
            </a:r>
            <a:endParaRPr dirty="0"/>
          </a:p>
        </p:txBody>
      </p:sp>
      <p:sp>
        <p:nvSpPr>
          <p:cNvPr id="520" name="Google Shape;520;p51"/>
          <p:cNvSpPr txBox="1">
            <a:spLocks noGrp="1"/>
          </p:cNvSpPr>
          <p:nvPr>
            <p:ph type="subTitle" idx="1"/>
          </p:nvPr>
        </p:nvSpPr>
        <p:spPr>
          <a:xfrm>
            <a:off x="713224" y="2023872"/>
            <a:ext cx="3858775" cy="17822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La première étape cruciale pour la réalisation du site web de football est de mener une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1200" dirty="0"/>
              <a:t>analyse approfondie des besoins. Cela implique de comprendre les attentes des utilisateurs, les fonctionnalités clés et les exigences Techniques,</a:t>
            </a:r>
          </a:p>
        </p:txBody>
      </p:sp>
      <p:pic>
        <p:nvPicPr>
          <p:cNvPr id="521" name="Google Shape;52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624975" y="4019563"/>
            <a:ext cx="1828803" cy="325526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1"/>
          <p:cNvSpPr/>
          <p:nvPr/>
        </p:nvSpPr>
        <p:spPr>
          <a:xfrm>
            <a:off x="8238677" y="1797039"/>
            <a:ext cx="457200" cy="457200"/>
          </a:xfrm>
          <a:prstGeom prst="donut">
            <a:avLst>
              <a:gd name="adj" fmla="val 192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D805CEF-122B-8092-7921-564306A6EE2B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9802" r="1980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559288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" grpId="0" build="p"/>
    </p:bldLst>
  </p:timing>
</p:sld>
</file>

<file path=ppt/theme/theme1.xml><?xml version="1.0" encoding="utf-8"?>
<a:theme xmlns:a="http://schemas.openxmlformats.org/drawingml/2006/main" name="Introduction to Taxation by Slidesgo">
  <a:themeElements>
    <a:clrScheme name="Simple Light">
      <a:dk1>
        <a:srgbClr val="000000"/>
      </a:dk1>
      <a:lt1>
        <a:srgbClr val="ECECEC"/>
      </a:lt1>
      <a:dk2>
        <a:srgbClr val="DADADA"/>
      </a:dk2>
      <a:lt2>
        <a:srgbClr val="363636"/>
      </a:lt2>
      <a:accent1>
        <a:srgbClr val="F1B42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453</Words>
  <Application>Microsoft Office PowerPoint</Application>
  <PresentationFormat>Affichage à l'écran (16:9)</PresentationFormat>
  <Paragraphs>80</Paragraphs>
  <Slides>27</Slides>
  <Notes>19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6" baseType="lpstr">
      <vt:lpstr>Poppins</vt:lpstr>
      <vt:lpstr>Anaheim</vt:lpstr>
      <vt:lpstr>Bebas Neue</vt:lpstr>
      <vt:lpstr>Arial</vt:lpstr>
      <vt:lpstr>Montserrat Medium</vt:lpstr>
      <vt:lpstr>Nunito Light</vt:lpstr>
      <vt:lpstr>Poppins Medium</vt:lpstr>
      <vt:lpstr>Raleway</vt:lpstr>
      <vt:lpstr>Introduction to Taxation by Slidesgo</vt:lpstr>
      <vt:lpstr>LA RÉALISATION DU PROJET VICTORY VAULT</vt:lpstr>
      <vt:lpstr>Table of contents</vt:lpstr>
      <vt:lpstr>INTRODUCTION</vt:lpstr>
      <vt:lpstr>INTRODUCTION</vt:lpstr>
      <vt:lpstr>ANALYSE DES BESOINS</vt:lpstr>
      <vt:lpstr>ANALYSE DES BESOINS</vt:lpstr>
      <vt:lpstr>Micro Services Dégages</vt:lpstr>
      <vt:lpstr>CONCEPTION</vt:lpstr>
      <vt:lpstr>CONCEPTION</vt:lpstr>
      <vt:lpstr>Présentation PowerPoint</vt:lpstr>
      <vt:lpstr>Architecture Micro services Utilisé</vt:lpstr>
      <vt:lpstr>Composant Spring Cloud</vt:lpstr>
      <vt:lpstr>Réalisation</vt:lpstr>
      <vt:lpstr>Technologies utilisées</vt:lpstr>
      <vt:lpstr>Design paterns utilisés</vt:lpstr>
      <vt:lpstr>Design paterns utilisés</vt:lpstr>
      <vt:lpstr>Maquette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Le projet de développement de microservices, intégrant les technologies clés telles que Feign, Eureka, Application Gateway et Load Balancer, a abouti à la création d'une architecture robuste et hautement évolutive. Cette conclusion met en lumière les principales réalisations, les enseignements tirés et les perspectives futures.</vt:lpstr>
      <vt:lpstr>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RÉALISATION DU PROJET VICTORY VAULT</dc:title>
  <cp:lastModifiedBy>najd mseddi</cp:lastModifiedBy>
  <cp:revision>11</cp:revision>
  <dcterms:modified xsi:type="dcterms:W3CDTF">2024-01-12T12:52:22Z</dcterms:modified>
</cp:coreProperties>
</file>